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82" r:id="rId5"/>
    <p:sldId id="498" r:id="rId6"/>
    <p:sldId id="478" r:id="rId7"/>
    <p:sldId id="500" r:id="rId8"/>
    <p:sldId id="479" r:id="rId9"/>
    <p:sldId id="437" r:id="rId10"/>
    <p:sldId id="499" r:id="rId11"/>
    <p:sldId id="502" r:id="rId12"/>
    <p:sldId id="501" r:id="rId13"/>
    <p:sldId id="503" r:id="rId14"/>
    <p:sldId id="504" r:id="rId15"/>
    <p:sldId id="506" r:id="rId16"/>
    <p:sldId id="507" r:id="rId17"/>
    <p:sldId id="508" r:id="rId18"/>
    <p:sldId id="509" r:id="rId19"/>
    <p:sldId id="525" r:id="rId20"/>
    <p:sldId id="505" r:id="rId21"/>
    <p:sldId id="510" r:id="rId22"/>
    <p:sldId id="511" r:id="rId23"/>
    <p:sldId id="480" r:id="rId24"/>
    <p:sldId id="512" r:id="rId25"/>
    <p:sldId id="526" r:id="rId26"/>
    <p:sldId id="513" r:id="rId27"/>
    <p:sldId id="514" r:id="rId28"/>
    <p:sldId id="515" r:id="rId29"/>
    <p:sldId id="516" r:id="rId30"/>
    <p:sldId id="518" r:id="rId31"/>
    <p:sldId id="517" r:id="rId32"/>
    <p:sldId id="519" r:id="rId33"/>
    <p:sldId id="520" r:id="rId34"/>
    <p:sldId id="527" r:id="rId35"/>
    <p:sldId id="521" r:id="rId36"/>
    <p:sldId id="522" r:id="rId37"/>
    <p:sldId id="523" r:id="rId38"/>
    <p:sldId id="524" r:id="rId39"/>
    <p:sldId id="528" r:id="rId40"/>
    <p:sldId id="296" r:id="rId4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6" autoAdjust="0"/>
    <p:restoredTop sz="91762" autoAdjust="0"/>
  </p:normalViewPr>
  <p:slideViewPr>
    <p:cSldViewPr snapToGrid="0">
      <p:cViewPr varScale="1">
        <p:scale>
          <a:sx n="81" d="100"/>
          <a:sy n="81" d="100"/>
        </p:scale>
        <p:origin x="13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7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AD1B30-261E-4355-B056-44C97A999D9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1FF2990-3102-4888-8676-D05B6AED724A}">
      <dgm:prSet phldrT="[Text]"/>
      <dgm:spPr/>
      <dgm:t>
        <a:bodyPr/>
        <a:lstStyle/>
        <a:p>
          <a:r>
            <a:rPr lang="es-MX" dirty="0"/>
            <a:t>Entradas</a:t>
          </a:r>
          <a:endParaRPr lang="es-ES" dirty="0"/>
        </a:p>
      </dgm:t>
    </dgm:pt>
    <dgm:pt modelId="{BAA52564-684F-4430-93D1-BE0E1C35AC13}" type="parTrans" cxnId="{ED89AEC8-84DD-4101-9D24-309762E1DBD4}">
      <dgm:prSet/>
      <dgm:spPr/>
      <dgm:t>
        <a:bodyPr/>
        <a:lstStyle/>
        <a:p>
          <a:endParaRPr lang="es-ES"/>
        </a:p>
      </dgm:t>
    </dgm:pt>
    <dgm:pt modelId="{6354BDF2-78BA-47B4-98BA-C344CB20A2CC}" type="sibTrans" cxnId="{ED89AEC8-84DD-4101-9D24-309762E1DBD4}">
      <dgm:prSet/>
      <dgm:spPr/>
      <dgm:t>
        <a:bodyPr/>
        <a:lstStyle/>
        <a:p>
          <a:endParaRPr lang="es-ES"/>
        </a:p>
      </dgm:t>
    </dgm:pt>
    <dgm:pt modelId="{280EEF2E-6A59-49FF-9E92-4687B7928919}">
      <dgm:prSet phldrT="[Text]"/>
      <dgm:spPr/>
      <dgm:t>
        <a:bodyPr/>
        <a:lstStyle/>
        <a:p>
          <a:r>
            <a:rPr lang="es-MX" b="1" dirty="0"/>
            <a:t>Acta de constitución del proyecto</a:t>
          </a:r>
          <a:endParaRPr lang="es-ES" b="1" dirty="0"/>
        </a:p>
      </dgm:t>
    </dgm:pt>
    <dgm:pt modelId="{5E58D49F-8816-45FD-B0D1-948C165ECC6F}" type="parTrans" cxnId="{FA1FC872-08A9-456D-A800-ED0A25E74C00}">
      <dgm:prSet/>
      <dgm:spPr/>
      <dgm:t>
        <a:bodyPr/>
        <a:lstStyle/>
        <a:p>
          <a:endParaRPr lang="es-ES"/>
        </a:p>
      </dgm:t>
    </dgm:pt>
    <dgm:pt modelId="{AFA7E039-EC2E-470A-9002-9C89EB9569A7}" type="sibTrans" cxnId="{FA1FC872-08A9-456D-A800-ED0A25E74C00}">
      <dgm:prSet/>
      <dgm:spPr/>
      <dgm:t>
        <a:bodyPr/>
        <a:lstStyle/>
        <a:p>
          <a:endParaRPr lang="es-ES"/>
        </a:p>
      </dgm:t>
    </dgm:pt>
    <dgm:pt modelId="{5ADC55ED-BC67-4969-952B-1AB087BE0F7D}">
      <dgm:prSet phldrT="[Text]"/>
      <dgm:spPr/>
      <dgm:t>
        <a:bodyPr/>
        <a:lstStyle/>
        <a:p>
          <a:r>
            <a:rPr lang="es-MX" dirty="0"/>
            <a:t>Herramientas y técnicas</a:t>
          </a:r>
          <a:endParaRPr lang="es-ES" dirty="0"/>
        </a:p>
      </dgm:t>
    </dgm:pt>
    <dgm:pt modelId="{9EE74C45-20CD-4D6C-AC84-65597ED420AA}" type="parTrans" cxnId="{DF97AADC-6019-4E53-A089-A8B46BEAA3A1}">
      <dgm:prSet/>
      <dgm:spPr/>
      <dgm:t>
        <a:bodyPr/>
        <a:lstStyle/>
        <a:p>
          <a:endParaRPr lang="es-ES"/>
        </a:p>
      </dgm:t>
    </dgm:pt>
    <dgm:pt modelId="{36177264-9247-4B0A-9B0F-BF67FBF567C4}" type="sibTrans" cxnId="{DF97AADC-6019-4E53-A089-A8B46BEAA3A1}">
      <dgm:prSet/>
      <dgm:spPr/>
      <dgm:t>
        <a:bodyPr/>
        <a:lstStyle/>
        <a:p>
          <a:endParaRPr lang="es-ES"/>
        </a:p>
      </dgm:t>
    </dgm:pt>
    <dgm:pt modelId="{C7A41776-C6BC-4E22-B663-893E9761FB0E}">
      <dgm:prSet phldrT="[Text]"/>
      <dgm:spPr/>
      <dgm:t>
        <a:bodyPr/>
        <a:lstStyle/>
        <a:p>
          <a:r>
            <a:rPr lang="es-MX" dirty="0"/>
            <a:t>Juicio de expertos </a:t>
          </a:r>
          <a:r>
            <a:rPr lang="es-MX" dirty="0">
              <a:sym typeface="Wingdings" pitchFamily="2" charset="2"/>
            </a:rPr>
            <a:t> En proyectos similares, en la industria, etc.</a:t>
          </a:r>
          <a:endParaRPr lang="es-ES" dirty="0"/>
        </a:p>
      </dgm:t>
    </dgm:pt>
    <dgm:pt modelId="{8EE8A5D2-E7E2-4492-A42A-459D3FA903CF}" type="parTrans" cxnId="{0809BF43-2345-4217-BCA8-CE7E9609DF47}">
      <dgm:prSet/>
      <dgm:spPr/>
      <dgm:t>
        <a:bodyPr/>
        <a:lstStyle/>
        <a:p>
          <a:endParaRPr lang="es-ES"/>
        </a:p>
      </dgm:t>
    </dgm:pt>
    <dgm:pt modelId="{70BEB081-F13C-461B-8645-E5CDF57DDACF}" type="sibTrans" cxnId="{0809BF43-2345-4217-BCA8-CE7E9609DF47}">
      <dgm:prSet/>
      <dgm:spPr/>
      <dgm:t>
        <a:bodyPr/>
        <a:lstStyle/>
        <a:p>
          <a:endParaRPr lang="es-ES"/>
        </a:p>
      </dgm:t>
    </dgm:pt>
    <dgm:pt modelId="{CEF79A4C-4556-4606-932E-59B046B0AC3C}">
      <dgm:prSet phldrT="[Text]"/>
      <dgm:spPr/>
      <dgm:t>
        <a:bodyPr/>
        <a:lstStyle/>
        <a:p>
          <a:r>
            <a:rPr lang="es-MX" dirty="0"/>
            <a:t>Análisis de datos </a:t>
          </a:r>
          <a:r>
            <a:rPr lang="es-MX" dirty="0">
              <a:sym typeface="Wingdings" pitchFamily="2" charset="2"/>
            </a:rPr>
            <a:t> Análisis de alternativas para la captura de requisitos, definición del alcance, validación y control</a:t>
          </a:r>
          <a:endParaRPr lang="es-ES" dirty="0"/>
        </a:p>
      </dgm:t>
    </dgm:pt>
    <dgm:pt modelId="{F8DDDF82-E233-49A3-A322-BE49F4734566}" type="parTrans" cxnId="{4EDCDC80-91D9-43DA-929B-0B5BA477A49C}">
      <dgm:prSet/>
      <dgm:spPr/>
      <dgm:t>
        <a:bodyPr/>
        <a:lstStyle/>
        <a:p>
          <a:endParaRPr lang="es-ES"/>
        </a:p>
      </dgm:t>
    </dgm:pt>
    <dgm:pt modelId="{26C5EF57-466F-42D3-B5C2-8B2A80ABF1F1}" type="sibTrans" cxnId="{4EDCDC80-91D9-43DA-929B-0B5BA477A49C}">
      <dgm:prSet/>
      <dgm:spPr/>
      <dgm:t>
        <a:bodyPr/>
        <a:lstStyle/>
        <a:p>
          <a:endParaRPr lang="es-ES"/>
        </a:p>
      </dgm:t>
    </dgm:pt>
    <dgm:pt modelId="{44E6BBB6-1CDF-4A5C-936F-8362FC2B37B2}">
      <dgm:prSet phldrT="[Text]"/>
      <dgm:spPr/>
      <dgm:t>
        <a:bodyPr/>
        <a:lstStyle/>
        <a:p>
          <a:r>
            <a:rPr lang="es-MX" dirty="0"/>
            <a:t>Salidas</a:t>
          </a:r>
          <a:endParaRPr lang="es-ES" dirty="0"/>
        </a:p>
      </dgm:t>
    </dgm:pt>
    <dgm:pt modelId="{043EA1B7-2483-409E-8D1D-8204D41B16D4}" type="parTrans" cxnId="{9D38566A-3810-4B39-B739-EDC872CD1D49}">
      <dgm:prSet/>
      <dgm:spPr/>
      <dgm:t>
        <a:bodyPr/>
        <a:lstStyle/>
        <a:p>
          <a:endParaRPr lang="es-ES"/>
        </a:p>
      </dgm:t>
    </dgm:pt>
    <dgm:pt modelId="{38EBC7A4-3CB8-4DD3-8033-3103D8FC59AB}" type="sibTrans" cxnId="{9D38566A-3810-4B39-B739-EDC872CD1D49}">
      <dgm:prSet/>
      <dgm:spPr/>
      <dgm:t>
        <a:bodyPr/>
        <a:lstStyle/>
        <a:p>
          <a:endParaRPr lang="es-ES"/>
        </a:p>
      </dgm:t>
    </dgm:pt>
    <dgm:pt modelId="{A8B25E5D-3E03-4746-8374-8633033088C5}">
      <dgm:prSet phldrT="[Text]"/>
      <dgm:spPr/>
      <dgm:t>
        <a:bodyPr/>
        <a:lstStyle/>
        <a:p>
          <a:r>
            <a:rPr lang="es-MX" b="1" dirty="0"/>
            <a:t>Plan de gestión de los requisitos</a:t>
          </a:r>
          <a:endParaRPr lang="es-ES" b="1" dirty="0"/>
        </a:p>
      </dgm:t>
    </dgm:pt>
    <dgm:pt modelId="{4F3686E4-375C-40E5-BA7F-DC5D31E8E43A}" type="parTrans" cxnId="{6A7E50E6-5A85-4113-BEDF-B79F3897B6F2}">
      <dgm:prSet/>
      <dgm:spPr/>
      <dgm:t>
        <a:bodyPr/>
        <a:lstStyle/>
        <a:p>
          <a:endParaRPr lang="es-ES"/>
        </a:p>
      </dgm:t>
    </dgm:pt>
    <dgm:pt modelId="{C828C5C1-F3BE-4ECD-91D6-4CCB8A3BB5F2}" type="sibTrans" cxnId="{6A7E50E6-5A85-4113-BEDF-B79F3897B6F2}">
      <dgm:prSet/>
      <dgm:spPr/>
      <dgm:t>
        <a:bodyPr/>
        <a:lstStyle/>
        <a:p>
          <a:endParaRPr lang="es-ES"/>
        </a:p>
      </dgm:t>
    </dgm:pt>
    <dgm:pt modelId="{D9A03D74-DEAB-493A-904D-AA2D9F9A0E3E}">
      <dgm:prSet phldrT="[Text]"/>
      <dgm:spPr/>
      <dgm:t>
        <a:bodyPr/>
        <a:lstStyle/>
        <a:p>
          <a:r>
            <a:rPr lang="es-MX" dirty="0"/>
            <a:t>Reuniones</a:t>
          </a:r>
          <a:endParaRPr lang="es-ES" dirty="0"/>
        </a:p>
      </dgm:t>
    </dgm:pt>
    <dgm:pt modelId="{323554D1-872E-46DD-A529-940A777A0343}" type="parTrans" cxnId="{84ABBE71-B69B-40C6-A9D8-5ADFEF2E5FE2}">
      <dgm:prSet/>
      <dgm:spPr/>
    </dgm:pt>
    <dgm:pt modelId="{3F37CF52-9445-426D-8F26-D6CE2F3FF088}" type="sibTrans" cxnId="{84ABBE71-B69B-40C6-A9D8-5ADFEF2E5FE2}">
      <dgm:prSet/>
      <dgm:spPr/>
    </dgm:pt>
    <dgm:pt modelId="{933C38F1-3A99-BC43-9A62-AAA1C109E617}">
      <dgm:prSet phldrT="[Text]"/>
      <dgm:spPr/>
      <dgm:t>
        <a:bodyPr/>
        <a:lstStyle/>
        <a:p>
          <a:r>
            <a:rPr lang="es-ES" b="1" dirty="0"/>
            <a:t>Plan para la dirección del proyecto </a:t>
          </a:r>
          <a:r>
            <a:rPr lang="es-ES" b="1" dirty="0">
              <a:sym typeface="Wingdings" pitchFamily="2" charset="2"/>
            </a:rPr>
            <a:t> Plan gestión calidad, ciclo vida proyecto, enfoque desarrollo</a:t>
          </a:r>
          <a:endParaRPr lang="es-ES" b="1" dirty="0"/>
        </a:p>
      </dgm:t>
    </dgm:pt>
    <dgm:pt modelId="{43607920-1300-C84E-93D8-E083CE6D94CC}" type="parTrans" cxnId="{2F9D76A2-E2F2-8F45-83DB-80D862BE5359}">
      <dgm:prSet/>
      <dgm:spPr/>
    </dgm:pt>
    <dgm:pt modelId="{F3302C9E-1C5B-9B4D-A468-6500EFCF3B0B}" type="sibTrans" cxnId="{2F9D76A2-E2F2-8F45-83DB-80D862BE5359}">
      <dgm:prSet/>
      <dgm:spPr/>
    </dgm:pt>
    <dgm:pt modelId="{ADC3D552-7C35-9A48-B293-F6CD14DA069D}">
      <dgm:prSet phldrT="[Text]"/>
      <dgm:spPr/>
      <dgm:t>
        <a:bodyPr/>
        <a:lstStyle/>
        <a:p>
          <a:r>
            <a:rPr lang="es-ES" dirty="0"/>
            <a:t>Factores ambientales de la empresa </a:t>
          </a:r>
          <a:r>
            <a:rPr lang="es-ES" dirty="0">
              <a:sym typeface="Wingdings" pitchFamily="2" charset="2"/>
            </a:rPr>
            <a:t> Cultura, infraestructura, condiciones mercado, etc.</a:t>
          </a:r>
          <a:endParaRPr lang="es-ES" dirty="0"/>
        </a:p>
      </dgm:t>
    </dgm:pt>
    <dgm:pt modelId="{260AEE4A-368D-C949-BBB9-5806496075CB}" type="parTrans" cxnId="{BBDC8B72-11F2-3146-B891-D104D33C36C7}">
      <dgm:prSet/>
      <dgm:spPr/>
    </dgm:pt>
    <dgm:pt modelId="{1BB5C988-3358-424E-BC9B-15DBAEFF05C1}" type="sibTrans" cxnId="{BBDC8B72-11F2-3146-B891-D104D33C36C7}">
      <dgm:prSet/>
      <dgm:spPr/>
    </dgm:pt>
    <dgm:pt modelId="{51BEAFAD-A96D-B941-960E-531F93B35012}">
      <dgm:prSet phldrT="[Text]"/>
      <dgm:spPr/>
      <dgm:t>
        <a:bodyPr/>
        <a:lstStyle/>
        <a:p>
          <a:r>
            <a:rPr lang="es-ES" dirty="0"/>
            <a:t>Activos de la organización </a:t>
          </a:r>
          <a:r>
            <a:rPr lang="es-ES" dirty="0">
              <a:sym typeface="Wingdings" pitchFamily="2" charset="2"/>
            </a:rPr>
            <a:t> Política, procedimientos, información histórica (experiencia)</a:t>
          </a:r>
          <a:endParaRPr lang="es-ES" dirty="0"/>
        </a:p>
      </dgm:t>
    </dgm:pt>
    <dgm:pt modelId="{7E298A07-F576-774F-9792-725FE3000F82}" type="parTrans" cxnId="{08363AF4-5BBC-B742-8F0C-5E91C54B400C}">
      <dgm:prSet/>
      <dgm:spPr/>
    </dgm:pt>
    <dgm:pt modelId="{082DB0CA-1311-CC40-B5D4-C16CCF9034B9}" type="sibTrans" cxnId="{08363AF4-5BBC-B742-8F0C-5E91C54B400C}">
      <dgm:prSet/>
      <dgm:spPr/>
    </dgm:pt>
    <dgm:pt modelId="{17C8EFD1-7395-3349-8CAC-58D4F8871851}">
      <dgm:prSet phldrT="[Text]"/>
      <dgm:spPr/>
      <dgm:t>
        <a:bodyPr/>
        <a:lstStyle/>
        <a:p>
          <a:r>
            <a:rPr lang="es-ES" b="1" dirty="0"/>
            <a:t>Plan de gestión del alcance del proyecto</a:t>
          </a:r>
        </a:p>
      </dgm:t>
    </dgm:pt>
    <dgm:pt modelId="{116A72C8-2161-DB46-AAB7-758CD26123C1}" type="parTrans" cxnId="{4B6A821B-3B9C-5546-89C1-6B0432A4B7CF}">
      <dgm:prSet/>
      <dgm:spPr/>
    </dgm:pt>
    <dgm:pt modelId="{84B209B2-4150-5343-8EAF-05071E4E5AD5}" type="sibTrans" cxnId="{4B6A821B-3B9C-5546-89C1-6B0432A4B7CF}">
      <dgm:prSet/>
      <dgm:spPr/>
    </dgm:pt>
    <dgm:pt modelId="{E3E37F93-7AE9-4587-94FA-35D71FCFFCCD}" type="pres">
      <dgm:prSet presAssocID="{5AAD1B30-261E-4355-B056-44C97A999D90}" presName="linearFlow" presStyleCnt="0">
        <dgm:presLayoutVars>
          <dgm:dir/>
          <dgm:animLvl val="lvl"/>
          <dgm:resizeHandles val="exact"/>
        </dgm:presLayoutVars>
      </dgm:prSet>
      <dgm:spPr/>
    </dgm:pt>
    <dgm:pt modelId="{EEF6FFE9-4827-4AC6-BC36-F12B2DFAF0CA}" type="pres">
      <dgm:prSet presAssocID="{B1FF2990-3102-4888-8676-D05B6AED724A}" presName="composite" presStyleCnt="0"/>
      <dgm:spPr/>
    </dgm:pt>
    <dgm:pt modelId="{973D8D39-78AB-49B3-914F-6B9C2FDD0B38}" type="pres">
      <dgm:prSet presAssocID="{B1FF2990-3102-4888-8676-D05B6AED724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A4F83C0-19EE-44CE-82D7-809971FEAB7E}" type="pres">
      <dgm:prSet presAssocID="{B1FF2990-3102-4888-8676-D05B6AED724A}" presName="descendantText" presStyleLbl="alignAcc1" presStyleIdx="0" presStyleCnt="3">
        <dgm:presLayoutVars>
          <dgm:bulletEnabled val="1"/>
        </dgm:presLayoutVars>
      </dgm:prSet>
      <dgm:spPr/>
    </dgm:pt>
    <dgm:pt modelId="{F331A9C9-675E-465D-B193-31CFC46C0529}" type="pres">
      <dgm:prSet presAssocID="{6354BDF2-78BA-47B4-98BA-C344CB20A2CC}" presName="sp" presStyleCnt="0"/>
      <dgm:spPr/>
    </dgm:pt>
    <dgm:pt modelId="{6A54C800-84C8-45DD-BADA-0E2CBDA284E2}" type="pres">
      <dgm:prSet presAssocID="{5ADC55ED-BC67-4969-952B-1AB087BE0F7D}" presName="composite" presStyleCnt="0"/>
      <dgm:spPr/>
    </dgm:pt>
    <dgm:pt modelId="{7D756D10-CA08-43C1-A2BF-345A0A704DE4}" type="pres">
      <dgm:prSet presAssocID="{5ADC55ED-BC67-4969-952B-1AB087BE0F7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1A55577-EE57-4B6B-9438-FE874952FC70}" type="pres">
      <dgm:prSet presAssocID="{5ADC55ED-BC67-4969-952B-1AB087BE0F7D}" presName="descendantText" presStyleLbl="alignAcc1" presStyleIdx="1" presStyleCnt="3">
        <dgm:presLayoutVars>
          <dgm:bulletEnabled val="1"/>
        </dgm:presLayoutVars>
      </dgm:prSet>
      <dgm:spPr/>
    </dgm:pt>
    <dgm:pt modelId="{0915B34A-A0E4-42D4-99F9-8ABA56644EFD}" type="pres">
      <dgm:prSet presAssocID="{36177264-9247-4B0A-9B0F-BF67FBF567C4}" presName="sp" presStyleCnt="0"/>
      <dgm:spPr/>
    </dgm:pt>
    <dgm:pt modelId="{E5FF1B68-CE1A-44CD-9F0A-9D75D39FFD89}" type="pres">
      <dgm:prSet presAssocID="{44E6BBB6-1CDF-4A5C-936F-8362FC2B37B2}" presName="composite" presStyleCnt="0"/>
      <dgm:spPr/>
    </dgm:pt>
    <dgm:pt modelId="{23789C85-A84A-4C02-A67E-CDA7B202E284}" type="pres">
      <dgm:prSet presAssocID="{44E6BBB6-1CDF-4A5C-936F-8362FC2B37B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28A8C9D-19B6-44F3-8E6D-E2EAC300C0AA}" type="pres">
      <dgm:prSet presAssocID="{44E6BBB6-1CDF-4A5C-936F-8362FC2B37B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A569400-3A42-2C4A-9857-8AF54D1CD4F8}" type="presOf" srcId="{ADC3D552-7C35-9A48-B293-F6CD14DA069D}" destId="{6A4F83C0-19EE-44CE-82D7-809971FEAB7E}" srcOrd="0" destOrd="2" presId="urn:microsoft.com/office/officeart/2005/8/layout/chevron2"/>
    <dgm:cxn modelId="{24FE240E-C8A7-D342-A6A7-7A3FE72A0539}" type="presOf" srcId="{933C38F1-3A99-BC43-9A62-AAA1C109E617}" destId="{6A4F83C0-19EE-44CE-82D7-809971FEAB7E}" srcOrd="0" destOrd="1" presId="urn:microsoft.com/office/officeart/2005/8/layout/chevron2"/>
    <dgm:cxn modelId="{C22BE117-615F-40AB-A0B6-26932F8A2FAB}" type="presOf" srcId="{44E6BBB6-1CDF-4A5C-936F-8362FC2B37B2}" destId="{23789C85-A84A-4C02-A67E-CDA7B202E284}" srcOrd="0" destOrd="0" presId="urn:microsoft.com/office/officeart/2005/8/layout/chevron2"/>
    <dgm:cxn modelId="{4B6A821B-3B9C-5546-89C1-6B0432A4B7CF}" srcId="{44E6BBB6-1CDF-4A5C-936F-8362FC2B37B2}" destId="{17C8EFD1-7395-3349-8CAC-58D4F8871851}" srcOrd="0" destOrd="0" parTransId="{116A72C8-2161-DB46-AAB7-758CD26123C1}" sibTransId="{84B209B2-4150-5343-8EAF-05071E4E5AD5}"/>
    <dgm:cxn modelId="{290B6D42-B2B7-4BA4-A487-2565B8DFEBE0}" type="presOf" srcId="{B1FF2990-3102-4888-8676-D05B6AED724A}" destId="{973D8D39-78AB-49B3-914F-6B9C2FDD0B38}" srcOrd="0" destOrd="0" presId="urn:microsoft.com/office/officeart/2005/8/layout/chevron2"/>
    <dgm:cxn modelId="{0809BF43-2345-4217-BCA8-CE7E9609DF47}" srcId="{5ADC55ED-BC67-4969-952B-1AB087BE0F7D}" destId="{C7A41776-C6BC-4E22-B663-893E9761FB0E}" srcOrd="0" destOrd="0" parTransId="{8EE8A5D2-E7E2-4492-A42A-459D3FA903CF}" sibTransId="{70BEB081-F13C-461B-8645-E5CDF57DDACF}"/>
    <dgm:cxn modelId="{1183B844-F489-4BF8-9E45-E7C9E254F7D2}" type="presOf" srcId="{5ADC55ED-BC67-4969-952B-1AB087BE0F7D}" destId="{7D756D10-CA08-43C1-A2BF-345A0A704DE4}" srcOrd="0" destOrd="0" presId="urn:microsoft.com/office/officeart/2005/8/layout/chevron2"/>
    <dgm:cxn modelId="{5ACD1F66-9C21-4804-8A6A-E42E88C8589C}" type="presOf" srcId="{CEF79A4C-4556-4606-932E-59B046B0AC3C}" destId="{71A55577-EE57-4B6B-9438-FE874952FC70}" srcOrd="0" destOrd="1" presId="urn:microsoft.com/office/officeart/2005/8/layout/chevron2"/>
    <dgm:cxn modelId="{9D38566A-3810-4B39-B739-EDC872CD1D49}" srcId="{5AAD1B30-261E-4355-B056-44C97A999D90}" destId="{44E6BBB6-1CDF-4A5C-936F-8362FC2B37B2}" srcOrd="2" destOrd="0" parTransId="{043EA1B7-2483-409E-8D1D-8204D41B16D4}" sibTransId="{38EBC7A4-3CB8-4DD3-8033-3103D8FC59AB}"/>
    <dgm:cxn modelId="{84ABBE71-B69B-40C6-A9D8-5ADFEF2E5FE2}" srcId="{5ADC55ED-BC67-4969-952B-1AB087BE0F7D}" destId="{D9A03D74-DEAB-493A-904D-AA2D9F9A0E3E}" srcOrd="2" destOrd="0" parTransId="{323554D1-872E-46DD-A529-940A777A0343}" sibTransId="{3F37CF52-9445-426D-8F26-D6CE2F3FF088}"/>
    <dgm:cxn modelId="{BBDC8B72-11F2-3146-B891-D104D33C36C7}" srcId="{B1FF2990-3102-4888-8676-D05B6AED724A}" destId="{ADC3D552-7C35-9A48-B293-F6CD14DA069D}" srcOrd="2" destOrd="0" parTransId="{260AEE4A-368D-C949-BBB9-5806496075CB}" sibTransId="{1BB5C988-3358-424E-BC9B-15DBAEFF05C1}"/>
    <dgm:cxn modelId="{FA1FC872-08A9-456D-A800-ED0A25E74C00}" srcId="{B1FF2990-3102-4888-8676-D05B6AED724A}" destId="{280EEF2E-6A59-49FF-9E92-4687B7928919}" srcOrd="0" destOrd="0" parTransId="{5E58D49F-8816-45FD-B0D1-948C165ECC6F}" sibTransId="{AFA7E039-EC2E-470A-9002-9C89EB9569A7}"/>
    <dgm:cxn modelId="{4EDCDC80-91D9-43DA-929B-0B5BA477A49C}" srcId="{5ADC55ED-BC67-4969-952B-1AB087BE0F7D}" destId="{CEF79A4C-4556-4606-932E-59B046B0AC3C}" srcOrd="1" destOrd="0" parTransId="{F8DDDF82-E233-49A3-A322-BE49F4734566}" sibTransId="{26C5EF57-466F-42D3-B5C2-8B2A80ABF1F1}"/>
    <dgm:cxn modelId="{931F8890-834D-4FF2-918C-AFFC8A630AB6}" type="presOf" srcId="{D9A03D74-DEAB-493A-904D-AA2D9F9A0E3E}" destId="{71A55577-EE57-4B6B-9438-FE874952FC70}" srcOrd="0" destOrd="2" presId="urn:microsoft.com/office/officeart/2005/8/layout/chevron2"/>
    <dgm:cxn modelId="{2F9D76A2-E2F2-8F45-83DB-80D862BE5359}" srcId="{B1FF2990-3102-4888-8676-D05B6AED724A}" destId="{933C38F1-3A99-BC43-9A62-AAA1C109E617}" srcOrd="1" destOrd="0" parTransId="{43607920-1300-C84E-93D8-E083CE6D94CC}" sibTransId="{F3302C9E-1C5B-9B4D-A468-6500EFCF3B0B}"/>
    <dgm:cxn modelId="{B89A1AB3-689A-7540-B64A-EFC7B93E5C98}" type="presOf" srcId="{51BEAFAD-A96D-B941-960E-531F93B35012}" destId="{6A4F83C0-19EE-44CE-82D7-809971FEAB7E}" srcOrd="0" destOrd="3" presId="urn:microsoft.com/office/officeart/2005/8/layout/chevron2"/>
    <dgm:cxn modelId="{CB15B2B9-4777-4C05-95D8-BFD80251C322}" type="presOf" srcId="{280EEF2E-6A59-49FF-9E92-4687B7928919}" destId="{6A4F83C0-19EE-44CE-82D7-809971FEAB7E}" srcOrd="0" destOrd="0" presId="urn:microsoft.com/office/officeart/2005/8/layout/chevron2"/>
    <dgm:cxn modelId="{ED89AEC8-84DD-4101-9D24-309762E1DBD4}" srcId="{5AAD1B30-261E-4355-B056-44C97A999D90}" destId="{B1FF2990-3102-4888-8676-D05B6AED724A}" srcOrd="0" destOrd="0" parTransId="{BAA52564-684F-4430-93D1-BE0E1C35AC13}" sibTransId="{6354BDF2-78BA-47B4-98BA-C344CB20A2CC}"/>
    <dgm:cxn modelId="{18BD6ECD-AFDB-46A0-8257-5F3A88A379D6}" type="presOf" srcId="{C7A41776-C6BC-4E22-B663-893E9761FB0E}" destId="{71A55577-EE57-4B6B-9438-FE874952FC70}" srcOrd="0" destOrd="0" presId="urn:microsoft.com/office/officeart/2005/8/layout/chevron2"/>
    <dgm:cxn modelId="{D84FDDD8-E05E-9941-B510-59188C86CE86}" type="presOf" srcId="{17C8EFD1-7395-3349-8CAC-58D4F8871851}" destId="{628A8C9D-19B6-44F3-8E6D-E2EAC300C0AA}" srcOrd="0" destOrd="0" presId="urn:microsoft.com/office/officeart/2005/8/layout/chevron2"/>
    <dgm:cxn modelId="{DF97AADC-6019-4E53-A089-A8B46BEAA3A1}" srcId="{5AAD1B30-261E-4355-B056-44C97A999D90}" destId="{5ADC55ED-BC67-4969-952B-1AB087BE0F7D}" srcOrd="1" destOrd="0" parTransId="{9EE74C45-20CD-4D6C-AC84-65597ED420AA}" sibTransId="{36177264-9247-4B0A-9B0F-BF67FBF567C4}"/>
    <dgm:cxn modelId="{76AEB9E2-0F63-4AF1-8422-186DE31BFAED}" type="presOf" srcId="{A8B25E5D-3E03-4746-8374-8633033088C5}" destId="{628A8C9D-19B6-44F3-8E6D-E2EAC300C0AA}" srcOrd="0" destOrd="1" presId="urn:microsoft.com/office/officeart/2005/8/layout/chevron2"/>
    <dgm:cxn modelId="{6A7E50E6-5A85-4113-BEDF-B79F3897B6F2}" srcId="{44E6BBB6-1CDF-4A5C-936F-8362FC2B37B2}" destId="{A8B25E5D-3E03-4746-8374-8633033088C5}" srcOrd="1" destOrd="0" parTransId="{4F3686E4-375C-40E5-BA7F-DC5D31E8E43A}" sibTransId="{C828C5C1-F3BE-4ECD-91D6-4CCB8A3BB5F2}"/>
    <dgm:cxn modelId="{3717F7EA-CB9B-49DB-85C0-7A09593C9B0A}" type="presOf" srcId="{5AAD1B30-261E-4355-B056-44C97A999D90}" destId="{E3E37F93-7AE9-4587-94FA-35D71FCFFCCD}" srcOrd="0" destOrd="0" presId="urn:microsoft.com/office/officeart/2005/8/layout/chevron2"/>
    <dgm:cxn modelId="{08363AF4-5BBC-B742-8F0C-5E91C54B400C}" srcId="{B1FF2990-3102-4888-8676-D05B6AED724A}" destId="{51BEAFAD-A96D-B941-960E-531F93B35012}" srcOrd="3" destOrd="0" parTransId="{7E298A07-F576-774F-9792-725FE3000F82}" sibTransId="{082DB0CA-1311-CC40-B5D4-C16CCF9034B9}"/>
    <dgm:cxn modelId="{A7019E6E-456D-4845-AA56-03130C11F961}" type="presParOf" srcId="{E3E37F93-7AE9-4587-94FA-35D71FCFFCCD}" destId="{EEF6FFE9-4827-4AC6-BC36-F12B2DFAF0CA}" srcOrd="0" destOrd="0" presId="urn:microsoft.com/office/officeart/2005/8/layout/chevron2"/>
    <dgm:cxn modelId="{EB30CE77-AE28-46C2-8B27-3C98F454D89C}" type="presParOf" srcId="{EEF6FFE9-4827-4AC6-BC36-F12B2DFAF0CA}" destId="{973D8D39-78AB-49B3-914F-6B9C2FDD0B38}" srcOrd="0" destOrd="0" presId="urn:microsoft.com/office/officeart/2005/8/layout/chevron2"/>
    <dgm:cxn modelId="{6DD15361-9466-42F3-9170-F026538B1C04}" type="presParOf" srcId="{EEF6FFE9-4827-4AC6-BC36-F12B2DFAF0CA}" destId="{6A4F83C0-19EE-44CE-82D7-809971FEAB7E}" srcOrd="1" destOrd="0" presId="urn:microsoft.com/office/officeart/2005/8/layout/chevron2"/>
    <dgm:cxn modelId="{8D93FB2F-7101-40DF-A9F4-BAFB9DC49D93}" type="presParOf" srcId="{E3E37F93-7AE9-4587-94FA-35D71FCFFCCD}" destId="{F331A9C9-675E-465D-B193-31CFC46C0529}" srcOrd="1" destOrd="0" presId="urn:microsoft.com/office/officeart/2005/8/layout/chevron2"/>
    <dgm:cxn modelId="{4BF0C61E-7EB2-4E50-82C7-A8BFA4C222DE}" type="presParOf" srcId="{E3E37F93-7AE9-4587-94FA-35D71FCFFCCD}" destId="{6A54C800-84C8-45DD-BADA-0E2CBDA284E2}" srcOrd="2" destOrd="0" presId="urn:microsoft.com/office/officeart/2005/8/layout/chevron2"/>
    <dgm:cxn modelId="{4D6B50F1-EC1A-4B22-AEBC-90A276D0BE74}" type="presParOf" srcId="{6A54C800-84C8-45DD-BADA-0E2CBDA284E2}" destId="{7D756D10-CA08-43C1-A2BF-345A0A704DE4}" srcOrd="0" destOrd="0" presId="urn:microsoft.com/office/officeart/2005/8/layout/chevron2"/>
    <dgm:cxn modelId="{FB1A2E77-1AD9-4171-BBCA-5B003BD69C8E}" type="presParOf" srcId="{6A54C800-84C8-45DD-BADA-0E2CBDA284E2}" destId="{71A55577-EE57-4B6B-9438-FE874952FC70}" srcOrd="1" destOrd="0" presId="urn:microsoft.com/office/officeart/2005/8/layout/chevron2"/>
    <dgm:cxn modelId="{50307AA2-7B5C-4AB0-AFAB-E733B04FD68A}" type="presParOf" srcId="{E3E37F93-7AE9-4587-94FA-35D71FCFFCCD}" destId="{0915B34A-A0E4-42D4-99F9-8ABA56644EFD}" srcOrd="3" destOrd="0" presId="urn:microsoft.com/office/officeart/2005/8/layout/chevron2"/>
    <dgm:cxn modelId="{A1FB668D-D679-4D69-B53D-8DE17886EFE6}" type="presParOf" srcId="{E3E37F93-7AE9-4587-94FA-35D71FCFFCCD}" destId="{E5FF1B68-CE1A-44CD-9F0A-9D75D39FFD89}" srcOrd="4" destOrd="0" presId="urn:microsoft.com/office/officeart/2005/8/layout/chevron2"/>
    <dgm:cxn modelId="{F8C5F9F9-C295-425A-AF66-2FCB21067382}" type="presParOf" srcId="{E5FF1B68-CE1A-44CD-9F0A-9D75D39FFD89}" destId="{23789C85-A84A-4C02-A67E-CDA7B202E284}" srcOrd="0" destOrd="0" presId="urn:microsoft.com/office/officeart/2005/8/layout/chevron2"/>
    <dgm:cxn modelId="{8766CDED-D15D-4267-9BD9-297078D72DD3}" type="presParOf" srcId="{E5FF1B68-CE1A-44CD-9F0A-9D75D39FFD89}" destId="{628A8C9D-19B6-44F3-8E6D-E2EAC300C0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AD1B30-261E-4355-B056-44C97A999D9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1FF2990-3102-4888-8676-D05B6AED724A}">
      <dgm:prSet phldrT="[Text]"/>
      <dgm:spPr/>
      <dgm:t>
        <a:bodyPr/>
        <a:lstStyle/>
        <a:p>
          <a:r>
            <a:rPr lang="es-MX" dirty="0"/>
            <a:t>Entradas</a:t>
          </a:r>
          <a:endParaRPr lang="es-ES" dirty="0"/>
        </a:p>
      </dgm:t>
    </dgm:pt>
    <dgm:pt modelId="{BAA52564-684F-4430-93D1-BE0E1C35AC13}" type="parTrans" cxnId="{ED89AEC8-84DD-4101-9D24-309762E1DBD4}">
      <dgm:prSet/>
      <dgm:spPr/>
      <dgm:t>
        <a:bodyPr/>
        <a:lstStyle/>
        <a:p>
          <a:endParaRPr lang="es-ES"/>
        </a:p>
      </dgm:t>
    </dgm:pt>
    <dgm:pt modelId="{6354BDF2-78BA-47B4-98BA-C344CB20A2CC}" type="sibTrans" cxnId="{ED89AEC8-84DD-4101-9D24-309762E1DBD4}">
      <dgm:prSet/>
      <dgm:spPr/>
      <dgm:t>
        <a:bodyPr/>
        <a:lstStyle/>
        <a:p>
          <a:endParaRPr lang="es-ES"/>
        </a:p>
      </dgm:t>
    </dgm:pt>
    <dgm:pt modelId="{280EEF2E-6A59-49FF-9E92-4687B7928919}">
      <dgm:prSet phldrT="[Text]" custT="1"/>
      <dgm:spPr/>
      <dgm:t>
        <a:bodyPr/>
        <a:lstStyle/>
        <a:p>
          <a:r>
            <a:rPr lang="es-MX" sz="1600" b="1" dirty="0"/>
            <a:t>Acta de constitución del proyecto</a:t>
          </a:r>
          <a:endParaRPr lang="es-ES" sz="1600" b="1" dirty="0"/>
        </a:p>
      </dgm:t>
    </dgm:pt>
    <dgm:pt modelId="{5E58D49F-8816-45FD-B0D1-948C165ECC6F}" type="parTrans" cxnId="{FA1FC872-08A9-456D-A800-ED0A25E74C00}">
      <dgm:prSet/>
      <dgm:spPr/>
      <dgm:t>
        <a:bodyPr/>
        <a:lstStyle/>
        <a:p>
          <a:endParaRPr lang="es-ES"/>
        </a:p>
      </dgm:t>
    </dgm:pt>
    <dgm:pt modelId="{AFA7E039-EC2E-470A-9002-9C89EB9569A7}" type="sibTrans" cxnId="{FA1FC872-08A9-456D-A800-ED0A25E74C00}">
      <dgm:prSet/>
      <dgm:spPr/>
      <dgm:t>
        <a:bodyPr/>
        <a:lstStyle/>
        <a:p>
          <a:endParaRPr lang="es-ES"/>
        </a:p>
      </dgm:t>
    </dgm:pt>
    <dgm:pt modelId="{5ADC55ED-BC67-4969-952B-1AB087BE0F7D}">
      <dgm:prSet phldrT="[Text]"/>
      <dgm:spPr/>
      <dgm:t>
        <a:bodyPr/>
        <a:lstStyle/>
        <a:p>
          <a:r>
            <a:rPr lang="es-MX" dirty="0"/>
            <a:t>Herramientas y técnicas</a:t>
          </a:r>
          <a:endParaRPr lang="es-ES" dirty="0"/>
        </a:p>
      </dgm:t>
    </dgm:pt>
    <dgm:pt modelId="{9EE74C45-20CD-4D6C-AC84-65597ED420AA}" type="parTrans" cxnId="{DF97AADC-6019-4E53-A089-A8B46BEAA3A1}">
      <dgm:prSet/>
      <dgm:spPr/>
      <dgm:t>
        <a:bodyPr/>
        <a:lstStyle/>
        <a:p>
          <a:endParaRPr lang="es-ES"/>
        </a:p>
      </dgm:t>
    </dgm:pt>
    <dgm:pt modelId="{36177264-9247-4B0A-9B0F-BF67FBF567C4}" type="sibTrans" cxnId="{DF97AADC-6019-4E53-A089-A8B46BEAA3A1}">
      <dgm:prSet/>
      <dgm:spPr/>
      <dgm:t>
        <a:bodyPr/>
        <a:lstStyle/>
        <a:p>
          <a:endParaRPr lang="es-ES"/>
        </a:p>
      </dgm:t>
    </dgm:pt>
    <dgm:pt modelId="{C7A41776-C6BC-4E22-B663-893E9761FB0E}">
      <dgm:prSet phldrT="[Text]" custT="1"/>
      <dgm:spPr/>
      <dgm:t>
        <a:bodyPr/>
        <a:lstStyle/>
        <a:p>
          <a:r>
            <a:rPr lang="es-MX" sz="1600" dirty="0"/>
            <a:t>Juicio de expertos </a:t>
          </a:r>
          <a:r>
            <a:rPr lang="es-MX" sz="1600" dirty="0">
              <a:sym typeface="Wingdings" pitchFamily="2" charset="2"/>
            </a:rPr>
            <a:t> En análisis de negocio, requisitos, gestión de conflictos, negociación, etc.</a:t>
          </a:r>
          <a:endParaRPr lang="es-ES" sz="1600" dirty="0"/>
        </a:p>
      </dgm:t>
    </dgm:pt>
    <dgm:pt modelId="{8EE8A5D2-E7E2-4492-A42A-459D3FA903CF}" type="parTrans" cxnId="{0809BF43-2345-4217-BCA8-CE7E9609DF47}">
      <dgm:prSet/>
      <dgm:spPr/>
      <dgm:t>
        <a:bodyPr/>
        <a:lstStyle/>
        <a:p>
          <a:endParaRPr lang="es-ES"/>
        </a:p>
      </dgm:t>
    </dgm:pt>
    <dgm:pt modelId="{70BEB081-F13C-461B-8645-E5CDF57DDACF}" type="sibTrans" cxnId="{0809BF43-2345-4217-BCA8-CE7E9609DF47}">
      <dgm:prSet/>
      <dgm:spPr/>
      <dgm:t>
        <a:bodyPr/>
        <a:lstStyle/>
        <a:p>
          <a:endParaRPr lang="es-ES"/>
        </a:p>
      </dgm:t>
    </dgm:pt>
    <dgm:pt modelId="{CEF79A4C-4556-4606-932E-59B046B0AC3C}">
      <dgm:prSet phldrT="[Text]" custT="1"/>
      <dgm:spPr/>
      <dgm:t>
        <a:bodyPr/>
        <a:lstStyle/>
        <a:p>
          <a:r>
            <a:rPr lang="es-MX" sz="1600" dirty="0"/>
            <a:t>Recopilación de datos </a:t>
          </a:r>
          <a:r>
            <a:rPr lang="es-MX" sz="1600" dirty="0">
              <a:sym typeface="Wingdings" pitchFamily="2" charset="2"/>
            </a:rPr>
            <a:t> Tormenta de ideas, entrevistas, grupos focales, encuestas, estudios comparativos</a:t>
          </a:r>
          <a:endParaRPr lang="es-ES" sz="1600" dirty="0"/>
        </a:p>
      </dgm:t>
    </dgm:pt>
    <dgm:pt modelId="{F8DDDF82-E233-49A3-A322-BE49F4734566}" type="parTrans" cxnId="{4EDCDC80-91D9-43DA-929B-0B5BA477A49C}">
      <dgm:prSet/>
      <dgm:spPr/>
      <dgm:t>
        <a:bodyPr/>
        <a:lstStyle/>
        <a:p>
          <a:endParaRPr lang="es-ES"/>
        </a:p>
      </dgm:t>
    </dgm:pt>
    <dgm:pt modelId="{26C5EF57-466F-42D3-B5C2-8B2A80ABF1F1}" type="sibTrans" cxnId="{4EDCDC80-91D9-43DA-929B-0B5BA477A49C}">
      <dgm:prSet/>
      <dgm:spPr/>
      <dgm:t>
        <a:bodyPr/>
        <a:lstStyle/>
        <a:p>
          <a:endParaRPr lang="es-ES"/>
        </a:p>
      </dgm:t>
    </dgm:pt>
    <dgm:pt modelId="{44E6BBB6-1CDF-4A5C-936F-8362FC2B37B2}">
      <dgm:prSet phldrT="[Text]"/>
      <dgm:spPr/>
      <dgm:t>
        <a:bodyPr/>
        <a:lstStyle/>
        <a:p>
          <a:r>
            <a:rPr lang="es-MX" dirty="0"/>
            <a:t>Salidas</a:t>
          </a:r>
          <a:endParaRPr lang="es-ES" dirty="0"/>
        </a:p>
      </dgm:t>
    </dgm:pt>
    <dgm:pt modelId="{043EA1B7-2483-409E-8D1D-8204D41B16D4}" type="parTrans" cxnId="{9D38566A-3810-4B39-B739-EDC872CD1D49}">
      <dgm:prSet/>
      <dgm:spPr/>
      <dgm:t>
        <a:bodyPr/>
        <a:lstStyle/>
        <a:p>
          <a:endParaRPr lang="es-ES"/>
        </a:p>
      </dgm:t>
    </dgm:pt>
    <dgm:pt modelId="{38EBC7A4-3CB8-4DD3-8033-3103D8FC59AB}" type="sibTrans" cxnId="{9D38566A-3810-4B39-B739-EDC872CD1D49}">
      <dgm:prSet/>
      <dgm:spPr/>
      <dgm:t>
        <a:bodyPr/>
        <a:lstStyle/>
        <a:p>
          <a:endParaRPr lang="es-ES"/>
        </a:p>
      </dgm:t>
    </dgm:pt>
    <dgm:pt modelId="{D9A03D74-DEAB-493A-904D-AA2D9F9A0E3E}">
      <dgm:prSet phldrT="[Text]" custT="1"/>
      <dgm:spPr/>
      <dgm:t>
        <a:bodyPr/>
        <a:lstStyle/>
        <a:p>
          <a:r>
            <a:rPr lang="es-MX" sz="1600" dirty="0"/>
            <a:t>Análisis de datos </a:t>
          </a:r>
          <a:r>
            <a:rPr lang="es-MX" sz="1600" dirty="0">
              <a:sym typeface="Wingdings" pitchFamily="2" charset="2"/>
            </a:rPr>
            <a:t> Casos de uso, planes de negocio, acuerdos, etc.</a:t>
          </a:r>
          <a:endParaRPr lang="es-ES" sz="1600" dirty="0"/>
        </a:p>
      </dgm:t>
    </dgm:pt>
    <dgm:pt modelId="{323554D1-872E-46DD-A529-940A777A0343}" type="parTrans" cxnId="{84ABBE71-B69B-40C6-A9D8-5ADFEF2E5FE2}">
      <dgm:prSet/>
      <dgm:spPr/>
      <dgm:t>
        <a:bodyPr/>
        <a:lstStyle/>
        <a:p>
          <a:endParaRPr lang="es-ES"/>
        </a:p>
      </dgm:t>
    </dgm:pt>
    <dgm:pt modelId="{3F37CF52-9445-426D-8F26-D6CE2F3FF088}" type="sibTrans" cxnId="{84ABBE71-B69B-40C6-A9D8-5ADFEF2E5FE2}">
      <dgm:prSet/>
      <dgm:spPr/>
      <dgm:t>
        <a:bodyPr/>
        <a:lstStyle/>
        <a:p>
          <a:endParaRPr lang="es-ES"/>
        </a:p>
      </dgm:t>
    </dgm:pt>
    <dgm:pt modelId="{933C38F1-3A99-BC43-9A62-AAA1C109E617}">
      <dgm:prSet phldrT="[Text]" custT="1"/>
      <dgm:spPr/>
      <dgm:t>
        <a:bodyPr/>
        <a:lstStyle/>
        <a:p>
          <a:r>
            <a:rPr lang="es-ES" sz="1600" dirty="0"/>
            <a:t>Plan para la dirección del proyecto </a:t>
          </a:r>
          <a:r>
            <a:rPr lang="es-ES" sz="1600" dirty="0">
              <a:sym typeface="Wingdings" pitchFamily="2" charset="2"/>
            </a:rPr>
            <a:t> </a:t>
          </a:r>
          <a:r>
            <a:rPr lang="es-ES" sz="1600" b="1" dirty="0">
              <a:sym typeface="Wingdings" pitchFamily="2" charset="2"/>
            </a:rPr>
            <a:t>Planes de gestión del alcance, los requisitos, etc</a:t>
          </a:r>
          <a:r>
            <a:rPr lang="es-ES" sz="1600" dirty="0">
              <a:sym typeface="Wingdings" pitchFamily="2" charset="2"/>
            </a:rPr>
            <a:t>.</a:t>
          </a:r>
          <a:endParaRPr lang="es-ES" sz="1600" dirty="0"/>
        </a:p>
      </dgm:t>
    </dgm:pt>
    <dgm:pt modelId="{43607920-1300-C84E-93D8-E083CE6D94CC}" type="parTrans" cxnId="{2F9D76A2-E2F2-8F45-83DB-80D862BE5359}">
      <dgm:prSet/>
      <dgm:spPr/>
      <dgm:t>
        <a:bodyPr/>
        <a:lstStyle/>
        <a:p>
          <a:endParaRPr lang="es-ES"/>
        </a:p>
      </dgm:t>
    </dgm:pt>
    <dgm:pt modelId="{F3302C9E-1C5B-9B4D-A468-6500EFCF3B0B}" type="sibTrans" cxnId="{2F9D76A2-E2F2-8F45-83DB-80D862BE5359}">
      <dgm:prSet/>
      <dgm:spPr/>
      <dgm:t>
        <a:bodyPr/>
        <a:lstStyle/>
        <a:p>
          <a:endParaRPr lang="es-ES"/>
        </a:p>
      </dgm:t>
    </dgm:pt>
    <dgm:pt modelId="{17C8EFD1-7395-3349-8CAC-58D4F8871851}">
      <dgm:prSet phldrT="[Text]" custT="1"/>
      <dgm:spPr/>
      <dgm:t>
        <a:bodyPr/>
        <a:lstStyle/>
        <a:p>
          <a:r>
            <a:rPr lang="es-ES" sz="1600" b="1" dirty="0"/>
            <a:t>Documentación de requisitos</a:t>
          </a:r>
        </a:p>
      </dgm:t>
    </dgm:pt>
    <dgm:pt modelId="{116A72C8-2161-DB46-AAB7-758CD26123C1}" type="parTrans" cxnId="{4B6A821B-3B9C-5546-89C1-6B0432A4B7CF}">
      <dgm:prSet/>
      <dgm:spPr/>
      <dgm:t>
        <a:bodyPr/>
        <a:lstStyle/>
        <a:p>
          <a:endParaRPr lang="es-ES"/>
        </a:p>
      </dgm:t>
    </dgm:pt>
    <dgm:pt modelId="{84B209B2-4150-5343-8EAF-05071E4E5AD5}" type="sibTrans" cxnId="{4B6A821B-3B9C-5546-89C1-6B0432A4B7CF}">
      <dgm:prSet/>
      <dgm:spPr/>
      <dgm:t>
        <a:bodyPr/>
        <a:lstStyle/>
        <a:p>
          <a:endParaRPr lang="es-ES"/>
        </a:p>
      </dgm:t>
    </dgm:pt>
    <dgm:pt modelId="{18CA4E72-B01B-0C49-ADBA-599F6B3EF984}">
      <dgm:prSet phldrT="[Text]" custT="1"/>
      <dgm:spPr/>
      <dgm:t>
        <a:bodyPr/>
        <a:lstStyle/>
        <a:p>
          <a:r>
            <a:rPr lang="es-ES" sz="1600" dirty="0"/>
            <a:t>Documentos del proyecto </a:t>
          </a:r>
          <a:r>
            <a:rPr lang="es-ES" sz="1600" dirty="0">
              <a:sym typeface="Wingdings" pitchFamily="2" charset="2"/>
            </a:rPr>
            <a:t> Registro de supuesto, lecciones aprendidas, registro de interesados</a:t>
          </a:r>
          <a:endParaRPr lang="es-ES" sz="1600" dirty="0"/>
        </a:p>
      </dgm:t>
    </dgm:pt>
    <dgm:pt modelId="{E68A3175-C57E-DF4C-B347-597CCF22602D}" type="parTrans" cxnId="{08FA9CC0-6A03-8D43-A1D1-84BE544B5D9D}">
      <dgm:prSet/>
      <dgm:spPr/>
      <dgm:t>
        <a:bodyPr/>
        <a:lstStyle/>
        <a:p>
          <a:endParaRPr lang="es-ES"/>
        </a:p>
      </dgm:t>
    </dgm:pt>
    <dgm:pt modelId="{B450CB06-A520-514B-A205-9C8968DE0642}" type="sibTrans" cxnId="{08FA9CC0-6A03-8D43-A1D1-84BE544B5D9D}">
      <dgm:prSet/>
      <dgm:spPr/>
      <dgm:t>
        <a:bodyPr/>
        <a:lstStyle/>
        <a:p>
          <a:endParaRPr lang="es-ES"/>
        </a:p>
      </dgm:t>
    </dgm:pt>
    <dgm:pt modelId="{28C2EACE-36BC-5A41-8EB2-7AE1838F0DF3}">
      <dgm:prSet phldrT="[Text]" custT="1"/>
      <dgm:spPr/>
      <dgm:t>
        <a:bodyPr/>
        <a:lstStyle/>
        <a:p>
          <a:r>
            <a:rPr lang="es-ES" sz="1600" dirty="0"/>
            <a:t>Documentos de negocio, acuerdos, factores ambientales, activos de la organización</a:t>
          </a:r>
        </a:p>
      </dgm:t>
    </dgm:pt>
    <dgm:pt modelId="{74265FC9-F23B-F144-876C-B55A12005DD8}" type="parTrans" cxnId="{9D751822-6F5C-FD44-A4ED-E81D69C1EAE5}">
      <dgm:prSet/>
      <dgm:spPr/>
      <dgm:t>
        <a:bodyPr/>
        <a:lstStyle/>
        <a:p>
          <a:endParaRPr lang="es-ES"/>
        </a:p>
      </dgm:t>
    </dgm:pt>
    <dgm:pt modelId="{571D935C-403A-2041-A384-9938188E5FC7}" type="sibTrans" cxnId="{9D751822-6F5C-FD44-A4ED-E81D69C1EAE5}">
      <dgm:prSet/>
      <dgm:spPr/>
      <dgm:t>
        <a:bodyPr/>
        <a:lstStyle/>
        <a:p>
          <a:endParaRPr lang="es-ES"/>
        </a:p>
      </dgm:t>
    </dgm:pt>
    <dgm:pt modelId="{66A02A52-FFA9-8445-A162-E3AD2659DEF5}">
      <dgm:prSet phldrT="[Text]" custT="1"/>
      <dgm:spPr/>
      <dgm:t>
        <a:bodyPr/>
        <a:lstStyle/>
        <a:p>
          <a:r>
            <a:rPr lang="es-ES" sz="1600" dirty="0"/>
            <a:t>Toma de decisiones </a:t>
          </a:r>
          <a:r>
            <a:rPr lang="es-ES" sz="1600" dirty="0">
              <a:sym typeface="Wingdings" pitchFamily="2" charset="2"/>
            </a:rPr>
            <a:t> Votación, autocrática, </a:t>
          </a:r>
          <a:r>
            <a:rPr lang="es-ES" sz="1600" dirty="0" err="1">
              <a:sym typeface="Wingdings" pitchFamily="2" charset="2"/>
            </a:rPr>
            <a:t>multicriterio</a:t>
          </a:r>
          <a:endParaRPr lang="es-ES" sz="1600" dirty="0"/>
        </a:p>
      </dgm:t>
    </dgm:pt>
    <dgm:pt modelId="{61EB89D6-987E-484D-B532-6F39B744E3E9}" type="parTrans" cxnId="{E6733EA3-D771-3143-8C96-8A95BFE9D8BA}">
      <dgm:prSet/>
      <dgm:spPr/>
      <dgm:t>
        <a:bodyPr/>
        <a:lstStyle/>
        <a:p>
          <a:endParaRPr lang="es-ES"/>
        </a:p>
      </dgm:t>
    </dgm:pt>
    <dgm:pt modelId="{C7D1A1D7-A400-714A-B589-1F9CAB4847C0}" type="sibTrans" cxnId="{E6733EA3-D771-3143-8C96-8A95BFE9D8BA}">
      <dgm:prSet/>
      <dgm:spPr/>
      <dgm:t>
        <a:bodyPr/>
        <a:lstStyle/>
        <a:p>
          <a:endParaRPr lang="es-ES"/>
        </a:p>
      </dgm:t>
    </dgm:pt>
    <dgm:pt modelId="{147156D7-F0F6-294B-B316-3F51A18D089C}">
      <dgm:prSet phldrT="[Text]" custT="1"/>
      <dgm:spPr/>
      <dgm:t>
        <a:bodyPr/>
        <a:lstStyle/>
        <a:p>
          <a:r>
            <a:rPr lang="es-ES" sz="1600" dirty="0"/>
            <a:t>Representación de datos </a:t>
          </a:r>
          <a:r>
            <a:rPr lang="es-ES" sz="1600" dirty="0">
              <a:sym typeface="Wingdings" pitchFamily="2" charset="2"/>
            </a:rPr>
            <a:t> Diagramas de afinidad, mapas mentales etc.</a:t>
          </a:r>
          <a:endParaRPr lang="es-ES" sz="1600" dirty="0"/>
        </a:p>
      </dgm:t>
    </dgm:pt>
    <dgm:pt modelId="{7D9166D3-F1C0-5A47-90C9-AE94B24628B6}" type="parTrans" cxnId="{FAB28A21-EB06-1645-904D-69C44757737F}">
      <dgm:prSet/>
      <dgm:spPr/>
      <dgm:t>
        <a:bodyPr/>
        <a:lstStyle/>
        <a:p>
          <a:endParaRPr lang="es-ES"/>
        </a:p>
      </dgm:t>
    </dgm:pt>
    <dgm:pt modelId="{FF36384E-1763-0044-A64F-1B1234739767}" type="sibTrans" cxnId="{FAB28A21-EB06-1645-904D-69C44757737F}">
      <dgm:prSet/>
      <dgm:spPr/>
      <dgm:t>
        <a:bodyPr/>
        <a:lstStyle/>
        <a:p>
          <a:endParaRPr lang="es-ES"/>
        </a:p>
      </dgm:t>
    </dgm:pt>
    <dgm:pt modelId="{9E333F29-D8CF-9D45-91D5-AEB2E7B38EFC}">
      <dgm:prSet phldrT="[Text]" custT="1"/>
      <dgm:spPr/>
      <dgm:t>
        <a:bodyPr/>
        <a:lstStyle/>
        <a:p>
          <a:r>
            <a:rPr lang="es-ES" sz="1600" dirty="0"/>
            <a:t>Habilidades interpersonales y de equipo </a:t>
          </a:r>
          <a:r>
            <a:rPr lang="es-ES" sz="1600" dirty="0">
              <a:sym typeface="Wingdings" pitchFamily="2" charset="2"/>
            </a:rPr>
            <a:t> Grupo nominal, observación, </a:t>
          </a:r>
          <a:r>
            <a:rPr lang="es-ES" sz="1600" dirty="0" err="1">
              <a:sym typeface="Wingdings" pitchFamily="2" charset="2"/>
            </a:rPr>
            <a:t>etc</a:t>
          </a:r>
          <a:r>
            <a:rPr lang="es-ES" sz="1600" dirty="0">
              <a:sym typeface="Wingdings" pitchFamily="2" charset="2"/>
            </a:rPr>
            <a:t>-</a:t>
          </a:r>
          <a:endParaRPr lang="es-ES" sz="1600" dirty="0"/>
        </a:p>
      </dgm:t>
    </dgm:pt>
    <dgm:pt modelId="{4261B84E-E865-AB41-B8D7-A9962BD8D3F6}" type="parTrans" cxnId="{48CDD7FF-BB18-FC4C-89AC-4A513553D400}">
      <dgm:prSet/>
      <dgm:spPr/>
      <dgm:t>
        <a:bodyPr/>
        <a:lstStyle/>
        <a:p>
          <a:endParaRPr lang="es-ES"/>
        </a:p>
      </dgm:t>
    </dgm:pt>
    <dgm:pt modelId="{9D0CBA83-821B-E94B-B440-6BD66EB81B54}" type="sibTrans" cxnId="{48CDD7FF-BB18-FC4C-89AC-4A513553D400}">
      <dgm:prSet/>
      <dgm:spPr/>
      <dgm:t>
        <a:bodyPr/>
        <a:lstStyle/>
        <a:p>
          <a:endParaRPr lang="es-ES"/>
        </a:p>
      </dgm:t>
    </dgm:pt>
    <dgm:pt modelId="{4F018B59-A1D4-2448-B6F6-AADABFB4FE83}">
      <dgm:prSet phldrT="[Text]" custT="1"/>
      <dgm:spPr/>
      <dgm:t>
        <a:bodyPr/>
        <a:lstStyle/>
        <a:p>
          <a:r>
            <a:rPr lang="es-ES" sz="1600" b="0" dirty="0"/>
            <a:t>Prototipos</a:t>
          </a:r>
        </a:p>
      </dgm:t>
    </dgm:pt>
    <dgm:pt modelId="{FF22264F-1974-7E46-B221-096A12FEBC1F}" type="parTrans" cxnId="{10B5A065-9C19-2A4D-8770-76E9F302F40C}">
      <dgm:prSet/>
      <dgm:spPr/>
      <dgm:t>
        <a:bodyPr/>
        <a:lstStyle/>
        <a:p>
          <a:endParaRPr lang="es-ES"/>
        </a:p>
      </dgm:t>
    </dgm:pt>
    <dgm:pt modelId="{CC8B0E21-52DE-9C44-BCC0-FC770F39136E}" type="sibTrans" cxnId="{10B5A065-9C19-2A4D-8770-76E9F302F40C}">
      <dgm:prSet/>
      <dgm:spPr/>
      <dgm:t>
        <a:bodyPr/>
        <a:lstStyle/>
        <a:p>
          <a:endParaRPr lang="es-ES"/>
        </a:p>
      </dgm:t>
    </dgm:pt>
    <dgm:pt modelId="{7A0C0755-4EC7-084B-B591-E9BA2CB96699}">
      <dgm:prSet phldrT="[Text]" custT="1"/>
      <dgm:spPr/>
      <dgm:t>
        <a:bodyPr/>
        <a:lstStyle/>
        <a:p>
          <a:r>
            <a:rPr lang="es-ES" sz="1600" dirty="0"/>
            <a:t>Diagramas de contexto</a:t>
          </a:r>
        </a:p>
      </dgm:t>
    </dgm:pt>
    <dgm:pt modelId="{6C42EE3D-A8C8-5148-9BF7-7D64680A3E61}" type="parTrans" cxnId="{BFF4AFD4-D277-1F45-98CB-02C802D2F7F0}">
      <dgm:prSet/>
      <dgm:spPr/>
      <dgm:t>
        <a:bodyPr/>
        <a:lstStyle/>
        <a:p>
          <a:endParaRPr lang="es-ES"/>
        </a:p>
      </dgm:t>
    </dgm:pt>
    <dgm:pt modelId="{0480AD6B-DA4C-E94E-9A1E-7342BAE22810}" type="sibTrans" cxnId="{BFF4AFD4-D277-1F45-98CB-02C802D2F7F0}">
      <dgm:prSet/>
      <dgm:spPr/>
      <dgm:t>
        <a:bodyPr/>
        <a:lstStyle/>
        <a:p>
          <a:endParaRPr lang="es-ES"/>
        </a:p>
      </dgm:t>
    </dgm:pt>
    <dgm:pt modelId="{A4F04AE0-BF09-5E47-92BF-E55949042A53}">
      <dgm:prSet phldrT="[Text]" custT="1"/>
      <dgm:spPr/>
      <dgm:t>
        <a:bodyPr/>
        <a:lstStyle/>
        <a:p>
          <a:r>
            <a:rPr lang="es-ES" sz="1600" b="1" dirty="0"/>
            <a:t>Matriz de trazabilidad</a:t>
          </a:r>
        </a:p>
      </dgm:t>
    </dgm:pt>
    <dgm:pt modelId="{2394EC19-CB68-374E-8876-5F2DB097016E}" type="parTrans" cxnId="{384AA6F6-E1AF-ED41-81A0-2040FA3B6686}">
      <dgm:prSet/>
      <dgm:spPr/>
      <dgm:t>
        <a:bodyPr/>
        <a:lstStyle/>
        <a:p>
          <a:endParaRPr lang="es-ES"/>
        </a:p>
      </dgm:t>
    </dgm:pt>
    <dgm:pt modelId="{4FE879DE-3254-9C4C-A0D6-8C5D4C63E1CB}" type="sibTrans" cxnId="{384AA6F6-E1AF-ED41-81A0-2040FA3B6686}">
      <dgm:prSet/>
      <dgm:spPr/>
      <dgm:t>
        <a:bodyPr/>
        <a:lstStyle/>
        <a:p>
          <a:endParaRPr lang="es-ES"/>
        </a:p>
      </dgm:t>
    </dgm:pt>
    <dgm:pt modelId="{E3E37F93-7AE9-4587-94FA-35D71FCFFCCD}" type="pres">
      <dgm:prSet presAssocID="{5AAD1B30-261E-4355-B056-44C97A999D90}" presName="linearFlow" presStyleCnt="0">
        <dgm:presLayoutVars>
          <dgm:dir/>
          <dgm:animLvl val="lvl"/>
          <dgm:resizeHandles val="exact"/>
        </dgm:presLayoutVars>
      </dgm:prSet>
      <dgm:spPr/>
    </dgm:pt>
    <dgm:pt modelId="{EEF6FFE9-4827-4AC6-BC36-F12B2DFAF0CA}" type="pres">
      <dgm:prSet presAssocID="{B1FF2990-3102-4888-8676-D05B6AED724A}" presName="composite" presStyleCnt="0"/>
      <dgm:spPr/>
    </dgm:pt>
    <dgm:pt modelId="{973D8D39-78AB-49B3-914F-6B9C2FDD0B38}" type="pres">
      <dgm:prSet presAssocID="{B1FF2990-3102-4888-8676-D05B6AED724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A4F83C0-19EE-44CE-82D7-809971FEAB7E}" type="pres">
      <dgm:prSet presAssocID="{B1FF2990-3102-4888-8676-D05B6AED724A}" presName="descendantText" presStyleLbl="alignAcc1" presStyleIdx="0" presStyleCnt="3" custScaleY="106891">
        <dgm:presLayoutVars>
          <dgm:bulletEnabled val="1"/>
        </dgm:presLayoutVars>
      </dgm:prSet>
      <dgm:spPr/>
    </dgm:pt>
    <dgm:pt modelId="{F331A9C9-675E-465D-B193-31CFC46C0529}" type="pres">
      <dgm:prSet presAssocID="{6354BDF2-78BA-47B4-98BA-C344CB20A2CC}" presName="sp" presStyleCnt="0"/>
      <dgm:spPr/>
    </dgm:pt>
    <dgm:pt modelId="{6A54C800-84C8-45DD-BADA-0E2CBDA284E2}" type="pres">
      <dgm:prSet presAssocID="{5ADC55ED-BC67-4969-952B-1AB087BE0F7D}" presName="composite" presStyleCnt="0"/>
      <dgm:spPr/>
    </dgm:pt>
    <dgm:pt modelId="{7D756D10-CA08-43C1-A2BF-345A0A704DE4}" type="pres">
      <dgm:prSet presAssocID="{5ADC55ED-BC67-4969-952B-1AB087BE0F7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1A55577-EE57-4B6B-9438-FE874952FC70}" type="pres">
      <dgm:prSet presAssocID="{5ADC55ED-BC67-4969-952B-1AB087BE0F7D}" presName="descendantText" presStyleLbl="alignAcc1" presStyleIdx="1" presStyleCnt="3" custScaleY="237484" custLinFactNeighborX="2" custLinFactNeighborY="-13768">
        <dgm:presLayoutVars>
          <dgm:bulletEnabled val="1"/>
        </dgm:presLayoutVars>
      </dgm:prSet>
      <dgm:spPr/>
    </dgm:pt>
    <dgm:pt modelId="{0915B34A-A0E4-42D4-99F9-8ABA56644EFD}" type="pres">
      <dgm:prSet presAssocID="{36177264-9247-4B0A-9B0F-BF67FBF567C4}" presName="sp" presStyleCnt="0"/>
      <dgm:spPr/>
    </dgm:pt>
    <dgm:pt modelId="{E5FF1B68-CE1A-44CD-9F0A-9D75D39FFD89}" type="pres">
      <dgm:prSet presAssocID="{44E6BBB6-1CDF-4A5C-936F-8362FC2B37B2}" presName="composite" presStyleCnt="0"/>
      <dgm:spPr/>
    </dgm:pt>
    <dgm:pt modelId="{23789C85-A84A-4C02-A67E-CDA7B202E284}" type="pres">
      <dgm:prSet presAssocID="{44E6BBB6-1CDF-4A5C-936F-8362FC2B37B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28A8C9D-19B6-44F3-8E6D-E2EAC300C0AA}" type="pres">
      <dgm:prSet presAssocID="{44E6BBB6-1CDF-4A5C-936F-8362FC2B37B2}" presName="descendantText" presStyleLbl="alignAcc1" presStyleIdx="2" presStyleCnt="3" custScaleY="78867" custLinFactNeighborX="2" custLinFactNeighborY="22134">
        <dgm:presLayoutVars>
          <dgm:bulletEnabled val="1"/>
        </dgm:presLayoutVars>
      </dgm:prSet>
      <dgm:spPr/>
    </dgm:pt>
  </dgm:ptLst>
  <dgm:cxnLst>
    <dgm:cxn modelId="{24FE240E-C8A7-D342-A6A7-7A3FE72A0539}" type="presOf" srcId="{933C38F1-3A99-BC43-9A62-AAA1C109E617}" destId="{6A4F83C0-19EE-44CE-82D7-809971FEAB7E}" srcOrd="0" destOrd="1" presId="urn:microsoft.com/office/officeart/2005/8/layout/chevron2"/>
    <dgm:cxn modelId="{83FE3517-5AF2-C74C-B4D6-73689380DCA2}" type="presOf" srcId="{66A02A52-FFA9-8445-A162-E3AD2659DEF5}" destId="{71A55577-EE57-4B6B-9438-FE874952FC70}" srcOrd="0" destOrd="3" presId="urn:microsoft.com/office/officeart/2005/8/layout/chevron2"/>
    <dgm:cxn modelId="{C22BE117-615F-40AB-A0B6-26932F8A2FAB}" type="presOf" srcId="{44E6BBB6-1CDF-4A5C-936F-8362FC2B37B2}" destId="{23789C85-A84A-4C02-A67E-CDA7B202E284}" srcOrd="0" destOrd="0" presId="urn:microsoft.com/office/officeart/2005/8/layout/chevron2"/>
    <dgm:cxn modelId="{4B6A821B-3B9C-5546-89C1-6B0432A4B7CF}" srcId="{44E6BBB6-1CDF-4A5C-936F-8362FC2B37B2}" destId="{17C8EFD1-7395-3349-8CAC-58D4F8871851}" srcOrd="0" destOrd="0" parTransId="{116A72C8-2161-DB46-AAB7-758CD26123C1}" sibTransId="{84B209B2-4150-5343-8EAF-05071E4E5AD5}"/>
    <dgm:cxn modelId="{FAB28A21-EB06-1645-904D-69C44757737F}" srcId="{5ADC55ED-BC67-4969-952B-1AB087BE0F7D}" destId="{147156D7-F0F6-294B-B316-3F51A18D089C}" srcOrd="4" destOrd="0" parTransId="{7D9166D3-F1C0-5A47-90C9-AE94B24628B6}" sibTransId="{FF36384E-1763-0044-A64F-1B1234739767}"/>
    <dgm:cxn modelId="{9D751822-6F5C-FD44-A4ED-E81D69C1EAE5}" srcId="{B1FF2990-3102-4888-8676-D05B6AED724A}" destId="{28C2EACE-36BC-5A41-8EB2-7AE1838F0DF3}" srcOrd="3" destOrd="0" parTransId="{74265FC9-F23B-F144-876C-B55A12005DD8}" sibTransId="{571D935C-403A-2041-A384-9938188E5FC7}"/>
    <dgm:cxn modelId="{B927932B-5696-C94E-A565-C3C55C7757DC}" type="presOf" srcId="{28C2EACE-36BC-5A41-8EB2-7AE1838F0DF3}" destId="{6A4F83C0-19EE-44CE-82D7-809971FEAB7E}" srcOrd="0" destOrd="3" presId="urn:microsoft.com/office/officeart/2005/8/layout/chevron2"/>
    <dgm:cxn modelId="{290B6D42-B2B7-4BA4-A487-2565B8DFEBE0}" type="presOf" srcId="{B1FF2990-3102-4888-8676-D05B6AED724A}" destId="{973D8D39-78AB-49B3-914F-6B9C2FDD0B38}" srcOrd="0" destOrd="0" presId="urn:microsoft.com/office/officeart/2005/8/layout/chevron2"/>
    <dgm:cxn modelId="{0809BF43-2345-4217-BCA8-CE7E9609DF47}" srcId="{5ADC55ED-BC67-4969-952B-1AB087BE0F7D}" destId="{C7A41776-C6BC-4E22-B663-893E9761FB0E}" srcOrd="0" destOrd="0" parTransId="{8EE8A5D2-E7E2-4492-A42A-459D3FA903CF}" sibTransId="{70BEB081-F13C-461B-8645-E5CDF57DDACF}"/>
    <dgm:cxn modelId="{1183B844-F489-4BF8-9E45-E7C9E254F7D2}" type="presOf" srcId="{5ADC55ED-BC67-4969-952B-1AB087BE0F7D}" destId="{7D756D10-CA08-43C1-A2BF-345A0A704DE4}" srcOrd="0" destOrd="0" presId="urn:microsoft.com/office/officeart/2005/8/layout/chevron2"/>
    <dgm:cxn modelId="{10B5A065-9C19-2A4D-8770-76E9F302F40C}" srcId="{5ADC55ED-BC67-4969-952B-1AB087BE0F7D}" destId="{4F018B59-A1D4-2448-B6F6-AADABFB4FE83}" srcOrd="6" destOrd="0" parTransId="{FF22264F-1974-7E46-B221-096A12FEBC1F}" sibTransId="{CC8B0E21-52DE-9C44-BCC0-FC770F39136E}"/>
    <dgm:cxn modelId="{5ACD1F66-9C21-4804-8A6A-E42E88C8589C}" type="presOf" srcId="{CEF79A4C-4556-4606-932E-59B046B0AC3C}" destId="{71A55577-EE57-4B6B-9438-FE874952FC70}" srcOrd="0" destOrd="1" presId="urn:microsoft.com/office/officeart/2005/8/layout/chevron2"/>
    <dgm:cxn modelId="{CCEA4969-365A-E641-99DB-1A5CC4EF8D22}" type="presOf" srcId="{18CA4E72-B01B-0C49-ADBA-599F6B3EF984}" destId="{6A4F83C0-19EE-44CE-82D7-809971FEAB7E}" srcOrd="0" destOrd="2" presId="urn:microsoft.com/office/officeart/2005/8/layout/chevron2"/>
    <dgm:cxn modelId="{9D38566A-3810-4B39-B739-EDC872CD1D49}" srcId="{5AAD1B30-261E-4355-B056-44C97A999D90}" destId="{44E6BBB6-1CDF-4A5C-936F-8362FC2B37B2}" srcOrd="2" destOrd="0" parTransId="{043EA1B7-2483-409E-8D1D-8204D41B16D4}" sibTransId="{38EBC7A4-3CB8-4DD3-8033-3103D8FC59AB}"/>
    <dgm:cxn modelId="{258E696A-4390-8F4A-B0B1-761437E16261}" type="presOf" srcId="{A4F04AE0-BF09-5E47-92BF-E55949042A53}" destId="{628A8C9D-19B6-44F3-8E6D-E2EAC300C0AA}" srcOrd="0" destOrd="1" presId="urn:microsoft.com/office/officeart/2005/8/layout/chevron2"/>
    <dgm:cxn modelId="{84ABBE71-B69B-40C6-A9D8-5ADFEF2E5FE2}" srcId="{5ADC55ED-BC67-4969-952B-1AB087BE0F7D}" destId="{D9A03D74-DEAB-493A-904D-AA2D9F9A0E3E}" srcOrd="2" destOrd="0" parTransId="{323554D1-872E-46DD-A529-940A777A0343}" sibTransId="{3F37CF52-9445-426D-8F26-D6CE2F3FF088}"/>
    <dgm:cxn modelId="{FA1FC872-08A9-456D-A800-ED0A25E74C00}" srcId="{B1FF2990-3102-4888-8676-D05B6AED724A}" destId="{280EEF2E-6A59-49FF-9E92-4687B7928919}" srcOrd="0" destOrd="0" parTransId="{5E58D49F-8816-45FD-B0D1-948C165ECC6F}" sibTransId="{AFA7E039-EC2E-470A-9002-9C89EB9569A7}"/>
    <dgm:cxn modelId="{4EDCDC80-91D9-43DA-929B-0B5BA477A49C}" srcId="{5ADC55ED-BC67-4969-952B-1AB087BE0F7D}" destId="{CEF79A4C-4556-4606-932E-59B046B0AC3C}" srcOrd="1" destOrd="0" parTransId="{F8DDDF82-E233-49A3-A322-BE49F4734566}" sibTransId="{26C5EF57-466F-42D3-B5C2-8B2A80ABF1F1}"/>
    <dgm:cxn modelId="{931F8890-834D-4FF2-918C-AFFC8A630AB6}" type="presOf" srcId="{D9A03D74-DEAB-493A-904D-AA2D9F9A0E3E}" destId="{71A55577-EE57-4B6B-9438-FE874952FC70}" srcOrd="0" destOrd="2" presId="urn:microsoft.com/office/officeart/2005/8/layout/chevron2"/>
    <dgm:cxn modelId="{2F9D76A2-E2F2-8F45-83DB-80D862BE5359}" srcId="{B1FF2990-3102-4888-8676-D05B6AED724A}" destId="{933C38F1-3A99-BC43-9A62-AAA1C109E617}" srcOrd="1" destOrd="0" parTransId="{43607920-1300-C84E-93D8-E083CE6D94CC}" sibTransId="{F3302C9E-1C5B-9B4D-A468-6500EFCF3B0B}"/>
    <dgm:cxn modelId="{E6733EA3-D771-3143-8C96-8A95BFE9D8BA}" srcId="{5ADC55ED-BC67-4969-952B-1AB087BE0F7D}" destId="{66A02A52-FFA9-8445-A162-E3AD2659DEF5}" srcOrd="3" destOrd="0" parTransId="{61EB89D6-987E-484D-B532-6F39B744E3E9}" sibTransId="{C7D1A1D7-A400-714A-B589-1F9CAB4847C0}"/>
    <dgm:cxn modelId="{CF5D7EB8-FBD9-7548-B864-4A17EF21A116}" type="presOf" srcId="{4F018B59-A1D4-2448-B6F6-AADABFB4FE83}" destId="{71A55577-EE57-4B6B-9438-FE874952FC70}" srcOrd="0" destOrd="6" presId="urn:microsoft.com/office/officeart/2005/8/layout/chevron2"/>
    <dgm:cxn modelId="{CB15B2B9-4777-4C05-95D8-BFD80251C322}" type="presOf" srcId="{280EEF2E-6A59-49FF-9E92-4687B7928919}" destId="{6A4F83C0-19EE-44CE-82D7-809971FEAB7E}" srcOrd="0" destOrd="0" presId="urn:microsoft.com/office/officeart/2005/8/layout/chevron2"/>
    <dgm:cxn modelId="{08FA9CC0-6A03-8D43-A1D1-84BE544B5D9D}" srcId="{B1FF2990-3102-4888-8676-D05B6AED724A}" destId="{18CA4E72-B01B-0C49-ADBA-599F6B3EF984}" srcOrd="2" destOrd="0" parTransId="{E68A3175-C57E-DF4C-B347-597CCF22602D}" sibTransId="{B450CB06-A520-514B-A205-9C8968DE0642}"/>
    <dgm:cxn modelId="{532FBDC1-B4E1-6F4E-A84F-88FBF2F47C56}" type="presOf" srcId="{147156D7-F0F6-294B-B316-3F51A18D089C}" destId="{71A55577-EE57-4B6B-9438-FE874952FC70}" srcOrd="0" destOrd="4" presId="urn:microsoft.com/office/officeart/2005/8/layout/chevron2"/>
    <dgm:cxn modelId="{ED89AEC8-84DD-4101-9D24-309762E1DBD4}" srcId="{5AAD1B30-261E-4355-B056-44C97A999D90}" destId="{B1FF2990-3102-4888-8676-D05B6AED724A}" srcOrd="0" destOrd="0" parTransId="{BAA52564-684F-4430-93D1-BE0E1C35AC13}" sibTransId="{6354BDF2-78BA-47B4-98BA-C344CB20A2CC}"/>
    <dgm:cxn modelId="{18BD6ECD-AFDB-46A0-8257-5F3A88A379D6}" type="presOf" srcId="{C7A41776-C6BC-4E22-B663-893E9761FB0E}" destId="{71A55577-EE57-4B6B-9438-FE874952FC70}" srcOrd="0" destOrd="0" presId="urn:microsoft.com/office/officeart/2005/8/layout/chevron2"/>
    <dgm:cxn modelId="{BFF4AFD4-D277-1F45-98CB-02C802D2F7F0}" srcId="{5ADC55ED-BC67-4969-952B-1AB087BE0F7D}" destId="{7A0C0755-4EC7-084B-B591-E9BA2CB96699}" srcOrd="7" destOrd="0" parTransId="{6C42EE3D-A8C8-5148-9BF7-7D64680A3E61}" sibTransId="{0480AD6B-DA4C-E94E-9A1E-7342BAE22810}"/>
    <dgm:cxn modelId="{D84FDDD8-E05E-9941-B510-59188C86CE86}" type="presOf" srcId="{17C8EFD1-7395-3349-8CAC-58D4F8871851}" destId="{628A8C9D-19B6-44F3-8E6D-E2EAC300C0AA}" srcOrd="0" destOrd="0" presId="urn:microsoft.com/office/officeart/2005/8/layout/chevron2"/>
    <dgm:cxn modelId="{DF97AADC-6019-4E53-A089-A8B46BEAA3A1}" srcId="{5AAD1B30-261E-4355-B056-44C97A999D90}" destId="{5ADC55ED-BC67-4969-952B-1AB087BE0F7D}" srcOrd="1" destOrd="0" parTransId="{9EE74C45-20CD-4D6C-AC84-65597ED420AA}" sibTransId="{36177264-9247-4B0A-9B0F-BF67FBF567C4}"/>
    <dgm:cxn modelId="{3E9B7DE5-F2FC-3C44-998E-A5071DE7E7A6}" type="presOf" srcId="{7A0C0755-4EC7-084B-B591-E9BA2CB96699}" destId="{71A55577-EE57-4B6B-9438-FE874952FC70}" srcOrd="0" destOrd="7" presId="urn:microsoft.com/office/officeart/2005/8/layout/chevron2"/>
    <dgm:cxn modelId="{3717F7EA-CB9B-49DB-85C0-7A09593C9B0A}" type="presOf" srcId="{5AAD1B30-261E-4355-B056-44C97A999D90}" destId="{E3E37F93-7AE9-4587-94FA-35D71FCFFCCD}" srcOrd="0" destOrd="0" presId="urn:microsoft.com/office/officeart/2005/8/layout/chevron2"/>
    <dgm:cxn modelId="{384AA6F6-E1AF-ED41-81A0-2040FA3B6686}" srcId="{44E6BBB6-1CDF-4A5C-936F-8362FC2B37B2}" destId="{A4F04AE0-BF09-5E47-92BF-E55949042A53}" srcOrd="1" destOrd="0" parTransId="{2394EC19-CB68-374E-8876-5F2DB097016E}" sibTransId="{4FE879DE-3254-9C4C-A0D6-8C5D4C63E1CB}"/>
    <dgm:cxn modelId="{DB012FFE-714F-5340-A396-89208E740B3F}" type="presOf" srcId="{9E333F29-D8CF-9D45-91D5-AEB2E7B38EFC}" destId="{71A55577-EE57-4B6B-9438-FE874952FC70}" srcOrd="0" destOrd="5" presId="urn:microsoft.com/office/officeart/2005/8/layout/chevron2"/>
    <dgm:cxn modelId="{48CDD7FF-BB18-FC4C-89AC-4A513553D400}" srcId="{5ADC55ED-BC67-4969-952B-1AB087BE0F7D}" destId="{9E333F29-D8CF-9D45-91D5-AEB2E7B38EFC}" srcOrd="5" destOrd="0" parTransId="{4261B84E-E865-AB41-B8D7-A9962BD8D3F6}" sibTransId="{9D0CBA83-821B-E94B-B440-6BD66EB81B54}"/>
    <dgm:cxn modelId="{A7019E6E-456D-4845-AA56-03130C11F961}" type="presParOf" srcId="{E3E37F93-7AE9-4587-94FA-35D71FCFFCCD}" destId="{EEF6FFE9-4827-4AC6-BC36-F12B2DFAF0CA}" srcOrd="0" destOrd="0" presId="urn:microsoft.com/office/officeart/2005/8/layout/chevron2"/>
    <dgm:cxn modelId="{EB30CE77-AE28-46C2-8B27-3C98F454D89C}" type="presParOf" srcId="{EEF6FFE9-4827-4AC6-BC36-F12B2DFAF0CA}" destId="{973D8D39-78AB-49B3-914F-6B9C2FDD0B38}" srcOrd="0" destOrd="0" presId="urn:microsoft.com/office/officeart/2005/8/layout/chevron2"/>
    <dgm:cxn modelId="{6DD15361-9466-42F3-9170-F026538B1C04}" type="presParOf" srcId="{EEF6FFE9-4827-4AC6-BC36-F12B2DFAF0CA}" destId="{6A4F83C0-19EE-44CE-82D7-809971FEAB7E}" srcOrd="1" destOrd="0" presId="urn:microsoft.com/office/officeart/2005/8/layout/chevron2"/>
    <dgm:cxn modelId="{8D93FB2F-7101-40DF-A9F4-BAFB9DC49D93}" type="presParOf" srcId="{E3E37F93-7AE9-4587-94FA-35D71FCFFCCD}" destId="{F331A9C9-675E-465D-B193-31CFC46C0529}" srcOrd="1" destOrd="0" presId="urn:microsoft.com/office/officeart/2005/8/layout/chevron2"/>
    <dgm:cxn modelId="{4BF0C61E-7EB2-4E50-82C7-A8BFA4C222DE}" type="presParOf" srcId="{E3E37F93-7AE9-4587-94FA-35D71FCFFCCD}" destId="{6A54C800-84C8-45DD-BADA-0E2CBDA284E2}" srcOrd="2" destOrd="0" presId="urn:microsoft.com/office/officeart/2005/8/layout/chevron2"/>
    <dgm:cxn modelId="{4D6B50F1-EC1A-4B22-AEBC-90A276D0BE74}" type="presParOf" srcId="{6A54C800-84C8-45DD-BADA-0E2CBDA284E2}" destId="{7D756D10-CA08-43C1-A2BF-345A0A704DE4}" srcOrd="0" destOrd="0" presId="urn:microsoft.com/office/officeart/2005/8/layout/chevron2"/>
    <dgm:cxn modelId="{FB1A2E77-1AD9-4171-BBCA-5B003BD69C8E}" type="presParOf" srcId="{6A54C800-84C8-45DD-BADA-0E2CBDA284E2}" destId="{71A55577-EE57-4B6B-9438-FE874952FC70}" srcOrd="1" destOrd="0" presId="urn:microsoft.com/office/officeart/2005/8/layout/chevron2"/>
    <dgm:cxn modelId="{50307AA2-7B5C-4AB0-AFAB-E733B04FD68A}" type="presParOf" srcId="{E3E37F93-7AE9-4587-94FA-35D71FCFFCCD}" destId="{0915B34A-A0E4-42D4-99F9-8ABA56644EFD}" srcOrd="3" destOrd="0" presId="urn:microsoft.com/office/officeart/2005/8/layout/chevron2"/>
    <dgm:cxn modelId="{A1FB668D-D679-4D69-B53D-8DE17886EFE6}" type="presParOf" srcId="{E3E37F93-7AE9-4587-94FA-35D71FCFFCCD}" destId="{E5FF1B68-CE1A-44CD-9F0A-9D75D39FFD89}" srcOrd="4" destOrd="0" presId="urn:microsoft.com/office/officeart/2005/8/layout/chevron2"/>
    <dgm:cxn modelId="{F8C5F9F9-C295-425A-AF66-2FCB21067382}" type="presParOf" srcId="{E5FF1B68-CE1A-44CD-9F0A-9D75D39FFD89}" destId="{23789C85-A84A-4C02-A67E-CDA7B202E284}" srcOrd="0" destOrd="0" presId="urn:microsoft.com/office/officeart/2005/8/layout/chevron2"/>
    <dgm:cxn modelId="{8766CDED-D15D-4267-9BD9-297078D72DD3}" type="presParOf" srcId="{E5FF1B68-CE1A-44CD-9F0A-9D75D39FFD89}" destId="{628A8C9D-19B6-44F3-8E6D-E2EAC300C0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AD1B30-261E-4355-B056-44C97A999D9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1FF2990-3102-4888-8676-D05B6AED724A}">
      <dgm:prSet phldrT="[Text]"/>
      <dgm:spPr/>
      <dgm:t>
        <a:bodyPr/>
        <a:lstStyle/>
        <a:p>
          <a:r>
            <a:rPr lang="es-MX" dirty="0"/>
            <a:t>Entradas</a:t>
          </a:r>
          <a:endParaRPr lang="es-ES" dirty="0"/>
        </a:p>
      </dgm:t>
    </dgm:pt>
    <dgm:pt modelId="{BAA52564-684F-4430-93D1-BE0E1C35AC13}" type="parTrans" cxnId="{ED89AEC8-84DD-4101-9D24-309762E1DBD4}">
      <dgm:prSet/>
      <dgm:spPr/>
      <dgm:t>
        <a:bodyPr/>
        <a:lstStyle/>
        <a:p>
          <a:endParaRPr lang="es-ES"/>
        </a:p>
      </dgm:t>
    </dgm:pt>
    <dgm:pt modelId="{6354BDF2-78BA-47B4-98BA-C344CB20A2CC}" type="sibTrans" cxnId="{ED89AEC8-84DD-4101-9D24-309762E1DBD4}">
      <dgm:prSet/>
      <dgm:spPr/>
      <dgm:t>
        <a:bodyPr/>
        <a:lstStyle/>
        <a:p>
          <a:endParaRPr lang="es-ES"/>
        </a:p>
      </dgm:t>
    </dgm:pt>
    <dgm:pt modelId="{280EEF2E-6A59-49FF-9E92-4687B7928919}">
      <dgm:prSet phldrT="[Text]"/>
      <dgm:spPr/>
      <dgm:t>
        <a:bodyPr/>
        <a:lstStyle/>
        <a:p>
          <a:r>
            <a:rPr lang="es-MX" b="1" dirty="0"/>
            <a:t>Acta de constitución del proyecto</a:t>
          </a:r>
          <a:endParaRPr lang="es-ES" b="1" dirty="0"/>
        </a:p>
      </dgm:t>
    </dgm:pt>
    <dgm:pt modelId="{5E58D49F-8816-45FD-B0D1-948C165ECC6F}" type="parTrans" cxnId="{FA1FC872-08A9-456D-A800-ED0A25E74C00}">
      <dgm:prSet/>
      <dgm:spPr/>
      <dgm:t>
        <a:bodyPr/>
        <a:lstStyle/>
        <a:p>
          <a:endParaRPr lang="es-ES"/>
        </a:p>
      </dgm:t>
    </dgm:pt>
    <dgm:pt modelId="{AFA7E039-EC2E-470A-9002-9C89EB9569A7}" type="sibTrans" cxnId="{FA1FC872-08A9-456D-A800-ED0A25E74C00}">
      <dgm:prSet/>
      <dgm:spPr/>
      <dgm:t>
        <a:bodyPr/>
        <a:lstStyle/>
        <a:p>
          <a:endParaRPr lang="es-ES"/>
        </a:p>
      </dgm:t>
    </dgm:pt>
    <dgm:pt modelId="{5ADC55ED-BC67-4969-952B-1AB087BE0F7D}">
      <dgm:prSet phldrT="[Text]"/>
      <dgm:spPr/>
      <dgm:t>
        <a:bodyPr/>
        <a:lstStyle/>
        <a:p>
          <a:r>
            <a:rPr lang="es-MX" dirty="0"/>
            <a:t>Herramientas y técnicas</a:t>
          </a:r>
          <a:endParaRPr lang="es-ES" dirty="0"/>
        </a:p>
      </dgm:t>
    </dgm:pt>
    <dgm:pt modelId="{9EE74C45-20CD-4D6C-AC84-65597ED420AA}" type="parTrans" cxnId="{DF97AADC-6019-4E53-A089-A8B46BEAA3A1}">
      <dgm:prSet/>
      <dgm:spPr/>
      <dgm:t>
        <a:bodyPr/>
        <a:lstStyle/>
        <a:p>
          <a:endParaRPr lang="es-ES"/>
        </a:p>
      </dgm:t>
    </dgm:pt>
    <dgm:pt modelId="{36177264-9247-4B0A-9B0F-BF67FBF567C4}" type="sibTrans" cxnId="{DF97AADC-6019-4E53-A089-A8B46BEAA3A1}">
      <dgm:prSet/>
      <dgm:spPr/>
      <dgm:t>
        <a:bodyPr/>
        <a:lstStyle/>
        <a:p>
          <a:endParaRPr lang="es-ES"/>
        </a:p>
      </dgm:t>
    </dgm:pt>
    <dgm:pt modelId="{C7A41776-C6BC-4E22-B663-893E9761FB0E}">
      <dgm:prSet phldrT="[Text]"/>
      <dgm:spPr/>
      <dgm:t>
        <a:bodyPr/>
        <a:lstStyle/>
        <a:p>
          <a:r>
            <a:rPr lang="es-MX" dirty="0"/>
            <a:t>Jjuicio de expertos</a:t>
          </a:r>
          <a:endParaRPr lang="es-ES" dirty="0"/>
        </a:p>
      </dgm:t>
    </dgm:pt>
    <dgm:pt modelId="{8EE8A5D2-E7E2-4492-A42A-459D3FA903CF}" type="parTrans" cxnId="{0809BF43-2345-4217-BCA8-CE7E9609DF47}">
      <dgm:prSet/>
      <dgm:spPr/>
      <dgm:t>
        <a:bodyPr/>
        <a:lstStyle/>
        <a:p>
          <a:endParaRPr lang="es-ES"/>
        </a:p>
      </dgm:t>
    </dgm:pt>
    <dgm:pt modelId="{70BEB081-F13C-461B-8645-E5CDF57DDACF}" type="sibTrans" cxnId="{0809BF43-2345-4217-BCA8-CE7E9609DF47}">
      <dgm:prSet/>
      <dgm:spPr/>
      <dgm:t>
        <a:bodyPr/>
        <a:lstStyle/>
        <a:p>
          <a:endParaRPr lang="es-ES"/>
        </a:p>
      </dgm:t>
    </dgm:pt>
    <dgm:pt modelId="{44E6BBB6-1CDF-4A5C-936F-8362FC2B37B2}">
      <dgm:prSet phldrT="[Text]"/>
      <dgm:spPr/>
      <dgm:t>
        <a:bodyPr/>
        <a:lstStyle/>
        <a:p>
          <a:r>
            <a:rPr lang="es-MX" dirty="0"/>
            <a:t>Salidas</a:t>
          </a:r>
          <a:endParaRPr lang="es-ES" dirty="0"/>
        </a:p>
      </dgm:t>
    </dgm:pt>
    <dgm:pt modelId="{043EA1B7-2483-409E-8D1D-8204D41B16D4}" type="parTrans" cxnId="{9D38566A-3810-4B39-B739-EDC872CD1D49}">
      <dgm:prSet/>
      <dgm:spPr/>
      <dgm:t>
        <a:bodyPr/>
        <a:lstStyle/>
        <a:p>
          <a:endParaRPr lang="es-ES"/>
        </a:p>
      </dgm:t>
    </dgm:pt>
    <dgm:pt modelId="{38EBC7A4-3CB8-4DD3-8033-3103D8FC59AB}" type="sibTrans" cxnId="{9D38566A-3810-4B39-B739-EDC872CD1D49}">
      <dgm:prSet/>
      <dgm:spPr/>
      <dgm:t>
        <a:bodyPr/>
        <a:lstStyle/>
        <a:p>
          <a:endParaRPr lang="es-ES"/>
        </a:p>
      </dgm:t>
    </dgm:pt>
    <dgm:pt modelId="{933C38F1-3A99-BC43-9A62-AAA1C109E617}">
      <dgm:prSet phldrT="[Text]"/>
      <dgm:spPr/>
      <dgm:t>
        <a:bodyPr/>
        <a:lstStyle/>
        <a:p>
          <a:r>
            <a:rPr lang="es-ES" b="1" dirty="0"/>
            <a:t>Plan para la dirección del proyecto </a:t>
          </a:r>
          <a:r>
            <a:rPr lang="es-ES" b="1" dirty="0">
              <a:sym typeface="Wingdings" pitchFamily="2" charset="2"/>
            </a:rPr>
            <a:t> Plan gestión del alcance</a:t>
          </a:r>
          <a:endParaRPr lang="es-ES" b="1" dirty="0"/>
        </a:p>
      </dgm:t>
    </dgm:pt>
    <dgm:pt modelId="{43607920-1300-C84E-93D8-E083CE6D94CC}" type="parTrans" cxnId="{2F9D76A2-E2F2-8F45-83DB-80D862BE5359}">
      <dgm:prSet/>
      <dgm:spPr/>
      <dgm:t>
        <a:bodyPr/>
        <a:lstStyle/>
        <a:p>
          <a:endParaRPr lang="es-ES"/>
        </a:p>
      </dgm:t>
    </dgm:pt>
    <dgm:pt modelId="{F3302C9E-1C5B-9B4D-A468-6500EFCF3B0B}" type="sibTrans" cxnId="{2F9D76A2-E2F2-8F45-83DB-80D862BE5359}">
      <dgm:prSet/>
      <dgm:spPr/>
      <dgm:t>
        <a:bodyPr/>
        <a:lstStyle/>
        <a:p>
          <a:endParaRPr lang="es-ES"/>
        </a:p>
      </dgm:t>
    </dgm:pt>
    <dgm:pt modelId="{ADC3D552-7C35-9A48-B293-F6CD14DA069D}">
      <dgm:prSet phldrT="[Text]"/>
      <dgm:spPr/>
      <dgm:t>
        <a:bodyPr/>
        <a:lstStyle/>
        <a:p>
          <a:r>
            <a:rPr lang="es-ES" dirty="0"/>
            <a:t>Factores ambientales de la empresa </a:t>
          </a:r>
          <a:r>
            <a:rPr lang="es-ES" dirty="0">
              <a:sym typeface="Wingdings" pitchFamily="2" charset="2"/>
            </a:rPr>
            <a:t> Cultura, infraestructura, condiciones mercado, etc.</a:t>
          </a:r>
          <a:endParaRPr lang="es-ES" dirty="0"/>
        </a:p>
      </dgm:t>
    </dgm:pt>
    <dgm:pt modelId="{260AEE4A-368D-C949-BBB9-5806496075CB}" type="parTrans" cxnId="{BBDC8B72-11F2-3146-B891-D104D33C36C7}">
      <dgm:prSet/>
      <dgm:spPr/>
      <dgm:t>
        <a:bodyPr/>
        <a:lstStyle/>
        <a:p>
          <a:endParaRPr lang="es-ES"/>
        </a:p>
      </dgm:t>
    </dgm:pt>
    <dgm:pt modelId="{1BB5C988-3358-424E-BC9B-15DBAEFF05C1}" type="sibTrans" cxnId="{BBDC8B72-11F2-3146-B891-D104D33C36C7}">
      <dgm:prSet/>
      <dgm:spPr/>
      <dgm:t>
        <a:bodyPr/>
        <a:lstStyle/>
        <a:p>
          <a:endParaRPr lang="es-ES"/>
        </a:p>
      </dgm:t>
    </dgm:pt>
    <dgm:pt modelId="{51BEAFAD-A96D-B941-960E-531F93B35012}">
      <dgm:prSet phldrT="[Text]"/>
      <dgm:spPr/>
      <dgm:t>
        <a:bodyPr/>
        <a:lstStyle/>
        <a:p>
          <a:r>
            <a:rPr lang="es-ES" dirty="0"/>
            <a:t>Activos de la organización </a:t>
          </a:r>
          <a:r>
            <a:rPr lang="es-ES" dirty="0">
              <a:sym typeface="Wingdings" pitchFamily="2" charset="2"/>
            </a:rPr>
            <a:t> Política, procedimientos, información histórica (experiencia)</a:t>
          </a:r>
          <a:endParaRPr lang="es-ES" dirty="0"/>
        </a:p>
      </dgm:t>
    </dgm:pt>
    <dgm:pt modelId="{7E298A07-F576-774F-9792-725FE3000F82}" type="parTrans" cxnId="{08363AF4-5BBC-B742-8F0C-5E91C54B400C}">
      <dgm:prSet/>
      <dgm:spPr/>
      <dgm:t>
        <a:bodyPr/>
        <a:lstStyle/>
        <a:p>
          <a:endParaRPr lang="es-ES"/>
        </a:p>
      </dgm:t>
    </dgm:pt>
    <dgm:pt modelId="{082DB0CA-1311-CC40-B5D4-C16CCF9034B9}" type="sibTrans" cxnId="{08363AF4-5BBC-B742-8F0C-5E91C54B400C}">
      <dgm:prSet/>
      <dgm:spPr/>
      <dgm:t>
        <a:bodyPr/>
        <a:lstStyle/>
        <a:p>
          <a:endParaRPr lang="es-ES"/>
        </a:p>
      </dgm:t>
    </dgm:pt>
    <dgm:pt modelId="{17C8EFD1-7395-3349-8CAC-58D4F8871851}">
      <dgm:prSet phldrT="[Text]"/>
      <dgm:spPr/>
      <dgm:t>
        <a:bodyPr/>
        <a:lstStyle/>
        <a:p>
          <a:r>
            <a:rPr lang="es-ES" b="1" dirty="0"/>
            <a:t>Enunciado del alcance del proyecto</a:t>
          </a:r>
        </a:p>
      </dgm:t>
    </dgm:pt>
    <dgm:pt modelId="{116A72C8-2161-DB46-AAB7-758CD26123C1}" type="parTrans" cxnId="{4B6A821B-3B9C-5546-89C1-6B0432A4B7CF}">
      <dgm:prSet/>
      <dgm:spPr/>
      <dgm:t>
        <a:bodyPr/>
        <a:lstStyle/>
        <a:p>
          <a:endParaRPr lang="es-ES"/>
        </a:p>
      </dgm:t>
    </dgm:pt>
    <dgm:pt modelId="{84B209B2-4150-5343-8EAF-05071E4E5AD5}" type="sibTrans" cxnId="{4B6A821B-3B9C-5546-89C1-6B0432A4B7CF}">
      <dgm:prSet/>
      <dgm:spPr/>
      <dgm:t>
        <a:bodyPr/>
        <a:lstStyle/>
        <a:p>
          <a:endParaRPr lang="es-ES"/>
        </a:p>
      </dgm:t>
    </dgm:pt>
    <dgm:pt modelId="{E84C6BD1-3A94-7B42-9D40-AB5A703771FC}">
      <dgm:prSet phldrT="[Text]"/>
      <dgm:spPr/>
      <dgm:t>
        <a:bodyPr/>
        <a:lstStyle/>
        <a:p>
          <a:r>
            <a:rPr lang="es-ES" b="1" dirty="0"/>
            <a:t>Documentación de supuestos, requisitos, y riesgos</a:t>
          </a:r>
        </a:p>
      </dgm:t>
    </dgm:pt>
    <dgm:pt modelId="{BC664BA7-52DD-5345-9B7A-1D6DB9286492}" type="parTrans" cxnId="{36C482A1-A21E-BB4C-B748-280BFDD6D2BC}">
      <dgm:prSet/>
      <dgm:spPr/>
      <dgm:t>
        <a:bodyPr/>
        <a:lstStyle/>
        <a:p>
          <a:endParaRPr lang="es-ES"/>
        </a:p>
      </dgm:t>
    </dgm:pt>
    <dgm:pt modelId="{7A4FFBC5-D7B1-364C-BC9C-579FA302267F}" type="sibTrans" cxnId="{36C482A1-A21E-BB4C-B748-280BFDD6D2BC}">
      <dgm:prSet/>
      <dgm:spPr/>
      <dgm:t>
        <a:bodyPr/>
        <a:lstStyle/>
        <a:p>
          <a:endParaRPr lang="es-ES"/>
        </a:p>
      </dgm:t>
    </dgm:pt>
    <dgm:pt modelId="{A92F0156-42F6-1243-B968-86F841482E0C}">
      <dgm:prSet phldrT="[Text]"/>
      <dgm:spPr/>
      <dgm:t>
        <a:bodyPr/>
        <a:lstStyle/>
        <a:p>
          <a:r>
            <a:rPr lang="es-ES" dirty="0"/>
            <a:t>Análisis de datos</a:t>
          </a:r>
        </a:p>
      </dgm:t>
    </dgm:pt>
    <dgm:pt modelId="{81B81DD5-D72E-184D-A5AF-7F85F26718EB}" type="parTrans" cxnId="{993B1101-5F9E-5346-8A4C-1C4FD394E2DB}">
      <dgm:prSet/>
      <dgm:spPr/>
      <dgm:t>
        <a:bodyPr/>
        <a:lstStyle/>
        <a:p>
          <a:endParaRPr lang="es-ES"/>
        </a:p>
      </dgm:t>
    </dgm:pt>
    <dgm:pt modelId="{B2F4FCD8-7A92-9747-8387-B506A9D7F293}" type="sibTrans" cxnId="{993B1101-5F9E-5346-8A4C-1C4FD394E2DB}">
      <dgm:prSet/>
      <dgm:spPr/>
      <dgm:t>
        <a:bodyPr/>
        <a:lstStyle/>
        <a:p>
          <a:endParaRPr lang="es-ES"/>
        </a:p>
      </dgm:t>
    </dgm:pt>
    <dgm:pt modelId="{28715F37-0582-7840-8627-A6415BF8EC51}">
      <dgm:prSet phldrT="[Text]"/>
      <dgm:spPr/>
      <dgm:t>
        <a:bodyPr/>
        <a:lstStyle/>
        <a:p>
          <a:r>
            <a:rPr lang="es-ES" dirty="0"/>
            <a:t>Toma de decisiones</a:t>
          </a:r>
        </a:p>
      </dgm:t>
    </dgm:pt>
    <dgm:pt modelId="{20F4BF18-2597-0F40-8F18-6854215A2E52}" type="parTrans" cxnId="{3BBF89C3-9795-3348-9E68-3FF898AD83FD}">
      <dgm:prSet/>
      <dgm:spPr/>
      <dgm:t>
        <a:bodyPr/>
        <a:lstStyle/>
        <a:p>
          <a:endParaRPr lang="es-ES"/>
        </a:p>
      </dgm:t>
    </dgm:pt>
    <dgm:pt modelId="{B4950B49-997F-614C-8EEE-477D869C0778}" type="sibTrans" cxnId="{3BBF89C3-9795-3348-9E68-3FF898AD83FD}">
      <dgm:prSet/>
      <dgm:spPr/>
      <dgm:t>
        <a:bodyPr/>
        <a:lstStyle/>
        <a:p>
          <a:endParaRPr lang="es-ES"/>
        </a:p>
      </dgm:t>
    </dgm:pt>
    <dgm:pt modelId="{8875193D-C233-1341-BB09-C4C23D816E77}">
      <dgm:prSet phldrT="[Text]"/>
      <dgm:spPr/>
      <dgm:t>
        <a:bodyPr/>
        <a:lstStyle/>
        <a:p>
          <a:r>
            <a:rPr lang="es-ES" dirty="0"/>
            <a:t>Habilidades interpersonales y de equipo</a:t>
          </a:r>
        </a:p>
      </dgm:t>
    </dgm:pt>
    <dgm:pt modelId="{9B7EF74D-5C0E-3B4F-BE34-4921C09B20B6}" type="parTrans" cxnId="{CB1397A6-76BD-4D40-BB2A-5F64D97DEFAB}">
      <dgm:prSet/>
      <dgm:spPr/>
      <dgm:t>
        <a:bodyPr/>
        <a:lstStyle/>
        <a:p>
          <a:endParaRPr lang="es-ES"/>
        </a:p>
      </dgm:t>
    </dgm:pt>
    <dgm:pt modelId="{B73E0DD6-1603-CB4D-A581-5246E5CF5494}" type="sibTrans" cxnId="{CB1397A6-76BD-4D40-BB2A-5F64D97DEFAB}">
      <dgm:prSet/>
      <dgm:spPr/>
      <dgm:t>
        <a:bodyPr/>
        <a:lstStyle/>
        <a:p>
          <a:endParaRPr lang="es-ES"/>
        </a:p>
      </dgm:t>
    </dgm:pt>
    <dgm:pt modelId="{7EAF385E-3D3F-B34F-A9A6-C52E77AC04DC}">
      <dgm:prSet phldrT="[Text]"/>
      <dgm:spPr/>
      <dgm:t>
        <a:bodyPr/>
        <a:lstStyle/>
        <a:p>
          <a:r>
            <a:rPr lang="es-ES" b="1" dirty="0"/>
            <a:t>Análisis del producto </a:t>
          </a:r>
          <a:r>
            <a:rPr lang="es-ES" b="1" dirty="0">
              <a:sym typeface="Wingdings" pitchFamily="2" charset="2"/>
            </a:rPr>
            <a:t> Para determinar su alcance (depende de la disciplina)</a:t>
          </a:r>
          <a:endParaRPr lang="es-ES" b="1" dirty="0"/>
        </a:p>
      </dgm:t>
    </dgm:pt>
    <dgm:pt modelId="{D2B81400-5211-FB4E-AD1D-A1D4A4CF727B}" type="parTrans" cxnId="{726B71B8-4596-904E-8363-0D7F34DCB4D6}">
      <dgm:prSet/>
      <dgm:spPr/>
      <dgm:t>
        <a:bodyPr/>
        <a:lstStyle/>
        <a:p>
          <a:endParaRPr lang="es-ES"/>
        </a:p>
      </dgm:t>
    </dgm:pt>
    <dgm:pt modelId="{B6C06A93-0D8D-354A-AB66-ECD59D20923B}" type="sibTrans" cxnId="{726B71B8-4596-904E-8363-0D7F34DCB4D6}">
      <dgm:prSet/>
      <dgm:spPr/>
      <dgm:t>
        <a:bodyPr/>
        <a:lstStyle/>
        <a:p>
          <a:endParaRPr lang="es-ES"/>
        </a:p>
      </dgm:t>
    </dgm:pt>
    <dgm:pt modelId="{EA7FAA7B-0D08-CC4B-8376-820D6E98CD1D}">
      <dgm:prSet phldrT="[Text]"/>
      <dgm:spPr/>
      <dgm:t>
        <a:bodyPr/>
        <a:lstStyle/>
        <a:p>
          <a:r>
            <a:rPr lang="es-ES" dirty="0"/>
            <a:t>Actualiza: registro de supuestos, documentación requisitos, matriz de trazabilidad, registro de interesados</a:t>
          </a:r>
        </a:p>
      </dgm:t>
    </dgm:pt>
    <dgm:pt modelId="{2A622E57-ECB1-9F41-9985-344C92D0A87C}" type="parTrans" cxnId="{858D34B7-C084-9E44-8B03-CD066155C2A4}">
      <dgm:prSet/>
      <dgm:spPr/>
      <dgm:t>
        <a:bodyPr/>
        <a:lstStyle/>
        <a:p>
          <a:endParaRPr lang="es-ES"/>
        </a:p>
      </dgm:t>
    </dgm:pt>
    <dgm:pt modelId="{49608E07-6444-BD40-A422-EF8C829336EB}" type="sibTrans" cxnId="{858D34B7-C084-9E44-8B03-CD066155C2A4}">
      <dgm:prSet/>
      <dgm:spPr/>
      <dgm:t>
        <a:bodyPr/>
        <a:lstStyle/>
        <a:p>
          <a:endParaRPr lang="es-ES"/>
        </a:p>
      </dgm:t>
    </dgm:pt>
    <dgm:pt modelId="{E3E37F93-7AE9-4587-94FA-35D71FCFFCCD}" type="pres">
      <dgm:prSet presAssocID="{5AAD1B30-261E-4355-B056-44C97A999D90}" presName="linearFlow" presStyleCnt="0">
        <dgm:presLayoutVars>
          <dgm:dir/>
          <dgm:animLvl val="lvl"/>
          <dgm:resizeHandles val="exact"/>
        </dgm:presLayoutVars>
      </dgm:prSet>
      <dgm:spPr/>
    </dgm:pt>
    <dgm:pt modelId="{EEF6FFE9-4827-4AC6-BC36-F12B2DFAF0CA}" type="pres">
      <dgm:prSet presAssocID="{B1FF2990-3102-4888-8676-D05B6AED724A}" presName="composite" presStyleCnt="0"/>
      <dgm:spPr/>
    </dgm:pt>
    <dgm:pt modelId="{973D8D39-78AB-49B3-914F-6B9C2FDD0B38}" type="pres">
      <dgm:prSet presAssocID="{B1FF2990-3102-4888-8676-D05B6AED724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A4F83C0-19EE-44CE-82D7-809971FEAB7E}" type="pres">
      <dgm:prSet presAssocID="{B1FF2990-3102-4888-8676-D05B6AED724A}" presName="descendantText" presStyleLbl="alignAcc1" presStyleIdx="0" presStyleCnt="3">
        <dgm:presLayoutVars>
          <dgm:bulletEnabled val="1"/>
        </dgm:presLayoutVars>
      </dgm:prSet>
      <dgm:spPr/>
    </dgm:pt>
    <dgm:pt modelId="{F331A9C9-675E-465D-B193-31CFC46C0529}" type="pres">
      <dgm:prSet presAssocID="{6354BDF2-78BA-47B4-98BA-C344CB20A2CC}" presName="sp" presStyleCnt="0"/>
      <dgm:spPr/>
    </dgm:pt>
    <dgm:pt modelId="{6A54C800-84C8-45DD-BADA-0E2CBDA284E2}" type="pres">
      <dgm:prSet presAssocID="{5ADC55ED-BC67-4969-952B-1AB087BE0F7D}" presName="composite" presStyleCnt="0"/>
      <dgm:spPr/>
    </dgm:pt>
    <dgm:pt modelId="{7D756D10-CA08-43C1-A2BF-345A0A704DE4}" type="pres">
      <dgm:prSet presAssocID="{5ADC55ED-BC67-4969-952B-1AB087BE0F7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1A55577-EE57-4B6B-9438-FE874952FC70}" type="pres">
      <dgm:prSet presAssocID="{5ADC55ED-BC67-4969-952B-1AB087BE0F7D}" presName="descendantText" presStyleLbl="alignAcc1" presStyleIdx="1" presStyleCnt="3">
        <dgm:presLayoutVars>
          <dgm:bulletEnabled val="1"/>
        </dgm:presLayoutVars>
      </dgm:prSet>
      <dgm:spPr/>
    </dgm:pt>
    <dgm:pt modelId="{0915B34A-A0E4-42D4-99F9-8ABA56644EFD}" type="pres">
      <dgm:prSet presAssocID="{36177264-9247-4B0A-9B0F-BF67FBF567C4}" presName="sp" presStyleCnt="0"/>
      <dgm:spPr/>
    </dgm:pt>
    <dgm:pt modelId="{E5FF1B68-CE1A-44CD-9F0A-9D75D39FFD89}" type="pres">
      <dgm:prSet presAssocID="{44E6BBB6-1CDF-4A5C-936F-8362FC2B37B2}" presName="composite" presStyleCnt="0"/>
      <dgm:spPr/>
    </dgm:pt>
    <dgm:pt modelId="{23789C85-A84A-4C02-A67E-CDA7B202E284}" type="pres">
      <dgm:prSet presAssocID="{44E6BBB6-1CDF-4A5C-936F-8362FC2B37B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28A8C9D-19B6-44F3-8E6D-E2EAC300C0AA}" type="pres">
      <dgm:prSet presAssocID="{44E6BBB6-1CDF-4A5C-936F-8362FC2B37B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A569400-3A42-2C4A-9857-8AF54D1CD4F8}" type="presOf" srcId="{ADC3D552-7C35-9A48-B293-F6CD14DA069D}" destId="{6A4F83C0-19EE-44CE-82D7-809971FEAB7E}" srcOrd="0" destOrd="3" presId="urn:microsoft.com/office/officeart/2005/8/layout/chevron2"/>
    <dgm:cxn modelId="{993B1101-5F9E-5346-8A4C-1C4FD394E2DB}" srcId="{5ADC55ED-BC67-4969-952B-1AB087BE0F7D}" destId="{A92F0156-42F6-1243-B968-86F841482E0C}" srcOrd="1" destOrd="0" parTransId="{81B81DD5-D72E-184D-A5AF-7F85F26718EB}" sibTransId="{B2F4FCD8-7A92-9747-8387-B506A9D7F293}"/>
    <dgm:cxn modelId="{24FE240E-C8A7-D342-A6A7-7A3FE72A0539}" type="presOf" srcId="{933C38F1-3A99-BC43-9A62-AAA1C109E617}" destId="{6A4F83C0-19EE-44CE-82D7-809971FEAB7E}" srcOrd="0" destOrd="1" presId="urn:microsoft.com/office/officeart/2005/8/layout/chevron2"/>
    <dgm:cxn modelId="{E3C65614-9F07-994B-8E42-753406E24B0B}" type="presOf" srcId="{28715F37-0582-7840-8627-A6415BF8EC51}" destId="{71A55577-EE57-4B6B-9438-FE874952FC70}" srcOrd="0" destOrd="2" presId="urn:microsoft.com/office/officeart/2005/8/layout/chevron2"/>
    <dgm:cxn modelId="{C22BE117-615F-40AB-A0B6-26932F8A2FAB}" type="presOf" srcId="{44E6BBB6-1CDF-4A5C-936F-8362FC2B37B2}" destId="{23789C85-A84A-4C02-A67E-CDA7B202E284}" srcOrd="0" destOrd="0" presId="urn:microsoft.com/office/officeart/2005/8/layout/chevron2"/>
    <dgm:cxn modelId="{4B6A821B-3B9C-5546-89C1-6B0432A4B7CF}" srcId="{44E6BBB6-1CDF-4A5C-936F-8362FC2B37B2}" destId="{17C8EFD1-7395-3349-8CAC-58D4F8871851}" srcOrd="0" destOrd="0" parTransId="{116A72C8-2161-DB46-AAB7-758CD26123C1}" sibTransId="{84B209B2-4150-5343-8EAF-05071E4E5AD5}"/>
    <dgm:cxn modelId="{6D03CE31-745B-974C-8C5E-D73D5B4C9E72}" type="presOf" srcId="{8875193D-C233-1341-BB09-C4C23D816E77}" destId="{71A55577-EE57-4B6B-9438-FE874952FC70}" srcOrd="0" destOrd="3" presId="urn:microsoft.com/office/officeart/2005/8/layout/chevron2"/>
    <dgm:cxn modelId="{290B6D42-B2B7-4BA4-A487-2565B8DFEBE0}" type="presOf" srcId="{B1FF2990-3102-4888-8676-D05B6AED724A}" destId="{973D8D39-78AB-49B3-914F-6B9C2FDD0B38}" srcOrd="0" destOrd="0" presId="urn:microsoft.com/office/officeart/2005/8/layout/chevron2"/>
    <dgm:cxn modelId="{0809BF43-2345-4217-BCA8-CE7E9609DF47}" srcId="{5ADC55ED-BC67-4969-952B-1AB087BE0F7D}" destId="{C7A41776-C6BC-4E22-B663-893E9761FB0E}" srcOrd="0" destOrd="0" parTransId="{8EE8A5D2-E7E2-4492-A42A-459D3FA903CF}" sibTransId="{70BEB081-F13C-461B-8645-E5CDF57DDACF}"/>
    <dgm:cxn modelId="{1183B844-F489-4BF8-9E45-E7C9E254F7D2}" type="presOf" srcId="{5ADC55ED-BC67-4969-952B-1AB087BE0F7D}" destId="{7D756D10-CA08-43C1-A2BF-345A0A704DE4}" srcOrd="0" destOrd="0" presId="urn:microsoft.com/office/officeart/2005/8/layout/chevron2"/>
    <dgm:cxn modelId="{9D38566A-3810-4B39-B739-EDC872CD1D49}" srcId="{5AAD1B30-261E-4355-B056-44C97A999D90}" destId="{44E6BBB6-1CDF-4A5C-936F-8362FC2B37B2}" srcOrd="2" destOrd="0" parTransId="{043EA1B7-2483-409E-8D1D-8204D41B16D4}" sibTransId="{38EBC7A4-3CB8-4DD3-8033-3103D8FC59AB}"/>
    <dgm:cxn modelId="{BBDC8B72-11F2-3146-B891-D104D33C36C7}" srcId="{B1FF2990-3102-4888-8676-D05B6AED724A}" destId="{ADC3D552-7C35-9A48-B293-F6CD14DA069D}" srcOrd="3" destOrd="0" parTransId="{260AEE4A-368D-C949-BBB9-5806496075CB}" sibTransId="{1BB5C988-3358-424E-BC9B-15DBAEFF05C1}"/>
    <dgm:cxn modelId="{FA1FC872-08A9-456D-A800-ED0A25E74C00}" srcId="{B1FF2990-3102-4888-8676-D05B6AED724A}" destId="{280EEF2E-6A59-49FF-9E92-4687B7928919}" srcOrd="0" destOrd="0" parTransId="{5E58D49F-8816-45FD-B0D1-948C165ECC6F}" sibTransId="{AFA7E039-EC2E-470A-9002-9C89EB9569A7}"/>
    <dgm:cxn modelId="{36C482A1-A21E-BB4C-B748-280BFDD6D2BC}" srcId="{B1FF2990-3102-4888-8676-D05B6AED724A}" destId="{E84C6BD1-3A94-7B42-9D40-AB5A703771FC}" srcOrd="2" destOrd="0" parTransId="{BC664BA7-52DD-5345-9B7A-1D6DB9286492}" sibTransId="{7A4FFBC5-D7B1-364C-BC9C-579FA302267F}"/>
    <dgm:cxn modelId="{82ED8EA1-320C-5644-8D0E-63C542437DE6}" type="presOf" srcId="{E84C6BD1-3A94-7B42-9D40-AB5A703771FC}" destId="{6A4F83C0-19EE-44CE-82D7-809971FEAB7E}" srcOrd="0" destOrd="2" presId="urn:microsoft.com/office/officeart/2005/8/layout/chevron2"/>
    <dgm:cxn modelId="{2F9D76A2-E2F2-8F45-83DB-80D862BE5359}" srcId="{B1FF2990-3102-4888-8676-D05B6AED724A}" destId="{933C38F1-3A99-BC43-9A62-AAA1C109E617}" srcOrd="1" destOrd="0" parTransId="{43607920-1300-C84E-93D8-E083CE6D94CC}" sibTransId="{F3302C9E-1C5B-9B4D-A468-6500EFCF3B0B}"/>
    <dgm:cxn modelId="{CB1397A6-76BD-4D40-BB2A-5F64D97DEFAB}" srcId="{5ADC55ED-BC67-4969-952B-1AB087BE0F7D}" destId="{8875193D-C233-1341-BB09-C4C23D816E77}" srcOrd="3" destOrd="0" parTransId="{9B7EF74D-5C0E-3B4F-BE34-4921C09B20B6}" sibTransId="{B73E0DD6-1603-CB4D-A581-5246E5CF5494}"/>
    <dgm:cxn modelId="{AEE860AF-DDE6-2747-B8C5-63E31F00DD62}" type="presOf" srcId="{7EAF385E-3D3F-B34F-A9A6-C52E77AC04DC}" destId="{71A55577-EE57-4B6B-9438-FE874952FC70}" srcOrd="0" destOrd="4" presId="urn:microsoft.com/office/officeart/2005/8/layout/chevron2"/>
    <dgm:cxn modelId="{B89A1AB3-689A-7540-B64A-EFC7B93E5C98}" type="presOf" srcId="{51BEAFAD-A96D-B941-960E-531F93B35012}" destId="{6A4F83C0-19EE-44CE-82D7-809971FEAB7E}" srcOrd="0" destOrd="4" presId="urn:microsoft.com/office/officeart/2005/8/layout/chevron2"/>
    <dgm:cxn modelId="{858D34B7-C084-9E44-8B03-CD066155C2A4}" srcId="{44E6BBB6-1CDF-4A5C-936F-8362FC2B37B2}" destId="{EA7FAA7B-0D08-CC4B-8376-820D6E98CD1D}" srcOrd="1" destOrd="0" parTransId="{2A622E57-ECB1-9F41-9985-344C92D0A87C}" sibTransId="{49608E07-6444-BD40-A422-EF8C829336EB}"/>
    <dgm:cxn modelId="{726B71B8-4596-904E-8363-0D7F34DCB4D6}" srcId="{5ADC55ED-BC67-4969-952B-1AB087BE0F7D}" destId="{7EAF385E-3D3F-B34F-A9A6-C52E77AC04DC}" srcOrd="4" destOrd="0" parTransId="{D2B81400-5211-FB4E-AD1D-A1D4A4CF727B}" sibTransId="{B6C06A93-0D8D-354A-AB66-ECD59D20923B}"/>
    <dgm:cxn modelId="{CB15B2B9-4777-4C05-95D8-BFD80251C322}" type="presOf" srcId="{280EEF2E-6A59-49FF-9E92-4687B7928919}" destId="{6A4F83C0-19EE-44CE-82D7-809971FEAB7E}" srcOrd="0" destOrd="0" presId="urn:microsoft.com/office/officeart/2005/8/layout/chevron2"/>
    <dgm:cxn modelId="{3BBF89C3-9795-3348-9E68-3FF898AD83FD}" srcId="{5ADC55ED-BC67-4969-952B-1AB087BE0F7D}" destId="{28715F37-0582-7840-8627-A6415BF8EC51}" srcOrd="2" destOrd="0" parTransId="{20F4BF18-2597-0F40-8F18-6854215A2E52}" sibTransId="{B4950B49-997F-614C-8EEE-477D869C0778}"/>
    <dgm:cxn modelId="{A67E8DC3-6AD4-934F-817F-BFD22FA9C48F}" type="presOf" srcId="{A92F0156-42F6-1243-B968-86F841482E0C}" destId="{71A55577-EE57-4B6B-9438-FE874952FC70}" srcOrd="0" destOrd="1" presId="urn:microsoft.com/office/officeart/2005/8/layout/chevron2"/>
    <dgm:cxn modelId="{ED89AEC8-84DD-4101-9D24-309762E1DBD4}" srcId="{5AAD1B30-261E-4355-B056-44C97A999D90}" destId="{B1FF2990-3102-4888-8676-D05B6AED724A}" srcOrd="0" destOrd="0" parTransId="{BAA52564-684F-4430-93D1-BE0E1C35AC13}" sibTransId="{6354BDF2-78BA-47B4-98BA-C344CB20A2CC}"/>
    <dgm:cxn modelId="{18BD6ECD-AFDB-46A0-8257-5F3A88A379D6}" type="presOf" srcId="{C7A41776-C6BC-4E22-B663-893E9761FB0E}" destId="{71A55577-EE57-4B6B-9438-FE874952FC70}" srcOrd="0" destOrd="0" presId="urn:microsoft.com/office/officeart/2005/8/layout/chevron2"/>
    <dgm:cxn modelId="{D84FDDD8-E05E-9941-B510-59188C86CE86}" type="presOf" srcId="{17C8EFD1-7395-3349-8CAC-58D4F8871851}" destId="{628A8C9D-19B6-44F3-8E6D-E2EAC300C0AA}" srcOrd="0" destOrd="0" presId="urn:microsoft.com/office/officeart/2005/8/layout/chevron2"/>
    <dgm:cxn modelId="{DF97AADC-6019-4E53-A089-A8B46BEAA3A1}" srcId="{5AAD1B30-261E-4355-B056-44C97A999D90}" destId="{5ADC55ED-BC67-4969-952B-1AB087BE0F7D}" srcOrd="1" destOrd="0" parTransId="{9EE74C45-20CD-4D6C-AC84-65597ED420AA}" sibTransId="{36177264-9247-4B0A-9B0F-BF67FBF567C4}"/>
    <dgm:cxn modelId="{3717F7EA-CB9B-49DB-85C0-7A09593C9B0A}" type="presOf" srcId="{5AAD1B30-261E-4355-B056-44C97A999D90}" destId="{E3E37F93-7AE9-4587-94FA-35D71FCFFCCD}" srcOrd="0" destOrd="0" presId="urn:microsoft.com/office/officeart/2005/8/layout/chevron2"/>
    <dgm:cxn modelId="{08363AF4-5BBC-B742-8F0C-5E91C54B400C}" srcId="{B1FF2990-3102-4888-8676-D05B6AED724A}" destId="{51BEAFAD-A96D-B941-960E-531F93B35012}" srcOrd="4" destOrd="0" parTransId="{7E298A07-F576-774F-9792-725FE3000F82}" sibTransId="{082DB0CA-1311-CC40-B5D4-C16CCF9034B9}"/>
    <dgm:cxn modelId="{89EC5CF5-4DC0-9440-AEA0-56DA76A6F0F0}" type="presOf" srcId="{EA7FAA7B-0D08-CC4B-8376-820D6E98CD1D}" destId="{628A8C9D-19B6-44F3-8E6D-E2EAC300C0AA}" srcOrd="0" destOrd="1" presId="urn:microsoft.com/office/officeart/2005/8/layout/chevron2"/>
    <dgm:cxn modelId="{A7019E6E-456D-4845-AA56-03130C11F961}" type="presParOf" srcId="{E3E37F93-7AE9-4587-94FA-35D71FCFFCCD}" destId="{EEF6FFE9-4827-4AC6-BC36-F12B2DFAF0CA}" srcOrd="0" destOrd="0" presId="urn:microsoft.com/office/officeart/2005/8/layout/chevron2"/>
    <dgm:cxn modelId="{EB30CE77-AE28-46C2-8B27-3C98F454D89C}" type="presParOf" srcId="{EEF6FFE9-4827-4AC6-BC36-F12B2DFAF0CA}" destId="{973D8D39-78AB-49B3-914F-6B9C2FDD0B38}" srcOrd="0" destOrd="0" presId="urn:microsoft.com/office/officeart/2005/8/layout/chevron2"/>
    <dgm:cxn modelId="{6DD15361-9466-42F3-9170-F026538B1C04}" type="presParOf" srcId="{EEF6FFE9-4827-4AC6-BC36-F12B2DFAF0CA}" destId="{6A4F83C0-19EE-44CE-82D7-809971FEAB7E}" srcOrd="1" destOrd="0" presId="urn:microsoft.com/office/officeart/2005/8/layout/chevron2"/>
    <dgm:cxn modelId="{8D93FB2F-7101-40DF-A9F4-BAFB9DC49D93}" type="presParOf" srcId="{E3E37F93-7AE9-4587-94FA-35D71FCFFCCD}" destId="{F331A9C9-675E-465D-B193-31CFC46C0529}" srcOrd="1" destOrd="0" presId="urn:microsoft.com/office/officeart/2005/8/layout/chevron2"/>
    <dgm:cxn modelId="{4BF0C61E-7EB2-4E50-82C7-A8BFA4C222DE}" type="presParOf" srcId="{E3E37F93-7AE9-4587-94FA-35D71FCFFCCD}" destId="{6A54C800-84C8-45DD-BADA-0E2CBDA284E2}" srcOrd="2" destOrd="0" presId="urn:microsoft.com/office/officeart/2005/8/layout/chevron2"/>
    <dgm:cxn modelId="{4D6B50F1-EC1A-4B22-AEBC-90A276D0BE74}" type="presParOf" srcId="{6A54C800-84C8-45DD-BADA-0E2CBDA284E2}" destId="{7D756D10-CA08-43C1-A2BF-345A0A704DE4}" srcOrd="0" destOrd="0" presId="urn:microsoft.com/office/officeart/2005/8/layout/chevron2"/>
    <dgm:cxn modelId="{FB1A2E77-1AD9-4171-BBCA-5B003BD69C8E}" type="presParOf" srcId="{6A54C800-84C8-45DD-BADA-0E2CBDA284E2}" destId="{71A55577-EE57-4B6B-9438-FE874952FC70}" srcOrd="1" destOrd="0" presId="urn:microsoft.com/office/officeart/2005/8/layout/chevron2"/>
    <dgm:cxn modelId="{50307AA2-7B5C-4AB0-AFAB-E733B04FD68A}" type="presParOf" srcId="{E3E37F93-7AE9-4587-94FA-35D71FCFFCCD}" destId="{0915B34A-A0E4-42D4-99F9-8ABA56644EFD}" srcOrd="3" destOrd="0" presId="urn:microsoft.com/office/officeart/2005/8/layout/chevron2"/>
    <dgm:cxn modelId="{A1FB668D-D679-4D69-B53D-8DE17886EFE6}" type="presParOf" srcId="{E3E37F93-7AE9-4587-94FA-35D71FCFFCCD}" destId="{E5FF1B68-CE1A-44CD-9F0A-9D75D39FFD89}" srcOrd="4" destOrd="0" presId="urn:microsoft.com/office/officeart/2005/8/layout/chevron2"/>
    <dgm:cxn modelId="{F8C5F9F9-C295-425A-AF66-2FCB21067382}" type="presParOf" srcId="{E5FF1B68-CE1A-44CD-9F0A-9D75D39FFD89}" destId="{23789C85-A84A-4C02-A67E-CDA7B202E284}" srcOrd="0" destOrd="0" presId="urn:microsoft.com/office/officeart/2005/8/layout/chevron2"/>
    <dgm:cxn modelId="{8766CDED-D15D-4267-9BD9-297078D72DD3}" type="presParOf" srcId="{E5FF1B68-CE1A-44CD-9F0A-9D75D39FFD89}" destId="{628A8C9D-19B6-44F3-8E6D-E2EAC300C0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9A5683-19F2-DB40-A655-D41EA6B43BE3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E34307B-6C86-2149-882B-D22331A1D2E4}">
      <dgm:prSet phldrT="[Texto]" custT="1"/>
      <dgm:spPr/>
      <dgm:t>
        <a:bodyPr/>
        <a:lstStyle/>
        <a:p>
          <a:r>
            <a:rPr lang="es-ES" sz="1400" dirty="0"/>
            <a:t>Producto software</a:t>
          </a:r>
        </a:p>
      </dgm:t>
    </dgm:pt>
    <dgm:pt modelId="{6A9A9ECE-3DB9-2045-A0D9-B45E56AA87D4}" type="parTrans" cxnId="{CF2828BC-5BB2-DD47-BE72-3C40814D9C37}">
      <dgm:prSet/>
      <dgm:spPr/>
      <dgm:t>
        <a:bodyPr/>
        <a:lstStyle/>
        <a:p>
          <a:endParaRPr lang="es-ES" sz="3600"/>
        </a:p>
      </dgm:t>
    </dgm:pt>
    <dgm:pt modelId="{4F904D31-FFF3-4840-BDA1-2639B8E0D4E0}" type="sibTrans" cxnId="{CF2828BC-5BB2-DD47-BE72-3C40814D9C37}">
      <dgm:prSet/>
      <dgm:spPr/>
      <dgm:t>
        <a:bodyPr/>
        <a:lstStyle/>
        <a:p>
          <a:endParaRPr lang="es-ES" sz="3600"/>
        </a:p>
      </dgm:t>
    </dgm:pt>
    <dgm:pt modelId="{B346CFEE-F0A7-624E-8048-1531C5A99ED9}">
      <dgm:prSet phldrT="[Texto]" custT="1"/>
      <dgm:spPr/>
      <dgm:t>
        <a:bodyPr/>
        <a:lstStyle/>
        <a:p>
          <a:r>
            <a:rPr lang="es-ES" sz="1400" dirty="0"/>
            <a:t>Dirección de proyectos</a:t>
          </a:r>
        </a:p>
      </dgm:t>
    </dgm:pt>
    <dgm:pt modelId="{DB764938-A41A-F748-8E71-3394E4496862}" type="parTrans" cxnId="{791AB321-5943-A34D-B39D-6BFDC2D2857C}">
      <dgm:prSet/>
      <dgm:spPr/>
      <dgm:t>
        <a:bodyPr/>
        <a:lstStyle/>
        <a:p>
          <a:endParaRPr lang="es-ES" sz="3600"/>
        </a:p>
      </dgm:t>
    </dgm:pt>
    <dgm:pt modelId="{52461192-5A53-7E40-99AF-39CB1ADE43A4}" type="sibTrans" cxnId="{791AB321-5943-A34D-B39D-6BFDC2D2857C}">
      <dgm:prSet/>
      <dgm:spPr/>
      <dgm:t>
        <a:bodyPr/>
        <a:lstStyle/>
        <a:p>
          <a:endParaRPr lang="es-ES" sz="3600"/>
        </a:p>
      </dgm:t>
    </dgm:pt>
    <dgm:pt modelId="{1E38BD4F-9840-5942-9346-36C75B6749FD}">
      <dgm:prSet phldrT="[Texto]" custT="1"/>
      <dgm:spPr/>
      <dgm:t>
        <a:bodyPr/>
        <a:lstStyle/>
        <a:p>
          <a:r>
            <a:rPr lang="es-ES" sz="1400" dirty="0"/>
            <a:t>Requisitos del producto</a:t>
          </a:r>
        </a:p>
      </dgm:t>
    </dgm:pt>
    <dgm:pt modelId="{F1CFD3DE-8A24-914C-9CD4-C803CA30F89F}" type="parTrans" cxnId="{5E62A530-8D58-7D42-9D9B-9F6F6A085BA4}">
      <dgm:prSet/>
      <dgm:spPr/>
      <dgm:t>
        <a:bodyPr/>
        <a:lstStyle/>
        <a:p>
          <a:endParaRPr lang="es-ES" sz="3600"/>
        </a:p>
      </dgm:t>
    </dgm:pt>
    <dgm:pt modelId="{2785D8FF-14B8-D146-8E70-ECA0AABA1F69}" type="sibTrans" cxnId="{5E62A530-8D58-7D42-9D9B-9F6F6A085BA4}">
      <dgm:prSet/>
      <dgm:spPr/>
      <dgm:t>
        <a:bodyPr/>
        <a:lstStyle/>
        <a:p>
          <a:endParaRPr lang="es-ES" sz="3600"/>
        </a:p>
      </dgm:t>
    </dgm:pt>
    <dgm:pt modelId="{1E4671D0-7E89-DA46-8D2D-9745AAB646D5}">
      <dgm:prSet phldrT="[Texto]" custT="1"/>
      <dgm:spPr/>
      <dgm:t>
        <a:bodyPr/>
        <a:lstStyle/>
        <a:p>
          <a:r>
            <a:rPr lang="es-ES" sz="1400" dirty="0"/>
            <a:t>Diseño detallado</a:t>
          </a:r>
        </a:p>
      </dgm:t>
    </dgm:pt>
    <dgm:pt modelId="{B7416E06-187E-FA4E-AB9D-1DC193ACA076}" type="parTrans" cxnId="{75E6346D-2300-6F43-A2D7-C0E7204D01D3}">
      <dgm:prSet/>
      <dgm:spPr/>
      <dgm:t>
        <a:bodyPr/>
        <a:lstStyle/>
        <a:p>
          <a:endParaRPr lang="es-ES" sz="3600"/>
        </a:p>
      </dgm:t>
    </dgm:pt>
    <dgm:pt modelId="{2AEEF971-1355-2F4B-93F9-DA5397B21A81}" type="sibTrans" cxnId="{75E6346D-2300-6F43-A2D7-C0E7204D01D3}">
      <dgm:prSet/>
      <dgm:spPr/>
      <dgm:t>
        <a:bodyPr/>
        <a:lstStyle/>
        <a:p>
          <a:endParaRPr lang="es-ES" sz="3600"/>
        </a:p>
      </dgm:t>
    </dgm:pt>
    <dgm:pt modelId="{386E22EF-91A9-1E46-A102-9AD81796ED4D}">
      <dgm:prSet phldrT="[Texto]" custT="1"/>
      <dgm:spPr/>
      <dgm:t>
        <a:bodyPr/>
        <a:lstStyle/>
        <a:p>
          <a:r>
            <a:rPr lang="es-ES" sz="1400" dirty="0"/>
            <a:t>Construcción</a:t>
          </a:r>
        </a:p>
      </dgm:t>
    </dgm:pt>
    <dgm:pt modelId="{C1BCB9F8-B571-0545-A274-7888CC57A0B8}" type="parTrans" cxnId="{FB43580F-3C45-ED4B-B75F-3EF55D01E64C}">
      <dgm:prSet/>
      <dgm:spPr/>
      <dgm:t>
        <a:bodyPr/>
        <a:lstStyle/>
        <a:p>
          <a:endParaRPr lang="es-ES" sz="3600"/>
        </a:p>
      </dgm:t>
    </dgm:pt>
    <dgm:pt modelId="{51FDDF11-548E-E440-A69F-BEA710DAB442}" type="sibTrans" cxnId="{FB43580F-3C45-ED4B-B75F-3EF55D01E64C}">
      <dgm:prSet/>
      <dgm:spPr/>
      <dgm:t>
        <a:bodyPr/>
        <a:lstStyle/>
        <a:p>
          <a:endParaRPr lang="es-ES" sz="3600"/>
        </a:p>
      </dgm:t>
    </dgm:pt>
    <dgm:pt modelId="{B00764F2-8BB9-B043-8C7A-EF1EC4657AC6}">
      <dgm:prSet phldrT="[Texto]" custT="1"/>
      <dgm:spPr/>
      <dgm:t>
        <a:bodyPr/>
        <a:lstStyle/>
        <a:p>
          <a:r>
            <a:rPr lang="es-ES" sz="1400" dirty="0"/>
            <a:t>Integración y prueba</a:t>
          </a:r>
        </a:p>
      </dgm:t>
    </dgm:pt>
    <dgm:pt modelId="{31D10D50-375C-B64D-9D1D-6B42AAF19361}" type="parTrans" cxnId="{AC63B55B-34AA-2E48-9D57-F224E1E2635B}">
      <dgm:prSet/>
      <dgm:spPr/>
      <dgm:t>
        <a:bodyPr/>
        <a:lstStyle/>
        <a:p>
          <a:endParaRPr lang="es-ES" sz="3600"/>
        </a:p>
      </dgm:t>
    </dgm:pt>
    <dgm:pt modelId="{4FC2F73B-CF68-C841-8C70-2521A36B58BB}" type="sibTrans" cxnId="{AC63B55B-34AA-2E48-9D57-F224E1E2635B}">
      <dgm:prSet/>
      <dgm:spPr/>
      <dgm:t>
        <a:bodyPr/>
        <a:lstStyle/>
        <a:p>
          <a:endParaRPr lang="es-ES" sz="3600"/>
        </a:p>
      </dgm:t>
    </dgm:pt>
    <dgm:pt modelId="{925D5332-4AF7-C94E-BAC8-82E2AD72D996}">
      <dgm:prSet phldrT="[Texto]" custT="1"/>
      <dgm:spPr/>
      <dgm:t>
        <a:bodyPr/>
        <a:lstStyle/>
        <a:p>
          <a:r>
            <a:rPr lang="es-ES" sz="1400" dirty="0"/>
            <a:t>Planificación</a:t>
          </a:r>
        </a:p>
      </dgm:t>
    </dgm:pt>
    <dgm:pt modelId="{0E22B9A6-89E4-3F4A-B91B-C74398571C64}" type="parTrans" cxnId="{AB57C611-12E4-6146-B7F3-B654BCAB37E2}">
      <dgm:prSet/>
      <dgm:spPr/>
      <dgm:t>
        <a:bodyPr/>
        <a:lstStyle/>
        <a:p>
          <a:endParaRPr lang="es-ES" sz="3600"/>
        </a:p>
      </dgm:t>
    </dgm:pt>
    <dgm:pt modelId="{D297D483-1455-264B-A6C8-E227F58AE9E4}" type="sibTrans" cxnId="{AB57C611-12E4-6146-B7F3-B654BCAB37E2}">
      <dgm:prSet/>
      <dgm:spPr/>
      <dgm:t>
        <a:bodyPr/>
        <a:lstStyle/>
        <a:p>
          <a:endParaRPr lang="es-ES" sz="3600"/>
        </a:p>
      </dgm:t>
    </dgm:pt>
    <dgm:pt modelId="{638083AA-A8F4-3E44-8214-7D6857180161}">
      <dgm:prSet phldrT="[Texto]" custT="1"/>
      <dgm:spPr/>
      <dgm:t>
        <a:bodyPr/>
        <a:lstStyle/>
        <a:p>
          <a:r>
            <a:rPr lang="es-ES" sz="1400" dirty="0"/>
            <a:t>Reuniones</a:t>
          </a:r>
        </a:p>
      </dgm:t>
    </dgm:pt>
    <dgm:pt modelId="{8A3FA0EC-E097-6944-9DDA-0B065B0911E0}" type="parTrans" cxnId="{F1A949E9-1BA4-BA47-8F5B-6B697E4D40B7}">
      <dgm:prSet/>
      <dgm:spPr/>
      <dgm:t>
        <a:bodyPr/>
        <a:lstStyle/>
        <a:p>
          <a:endParaRPr lang="es-ES" sz="3600"/>
        </a:p>
      </dgm:t>
    </dgm:pt>
    <dgm:pt modelId="{EFEDCD6C-0A1A-104A-8EDC-E221E8F68AC4}" type="sibTrans" cxnId="{F1A949E9-1BA4-BA47-8F5B-6B697E4D40B7}">
      <dgm:prSet/>
      <dgm:spPr/>
      <dgm:t>
        <a:bodyPr/>
        <a:lstStyle/>
        <a:p>
          <a:endParaRPr lang="es-ES" sz="3600"/>
        </a:p>
      </dgm:t>
    </dgm:pt>
    <dgm:pt modelId="{8CBF4082-2150-6D41-8187-DCDD783E6610}">
      <dgm:prSet phldrT="[Texto]" custT="1"/>
      <dgm:spPr/>
      <dgm:t>
        <a:bodyPr/>
        <a:lstStyle/>
        <a:p>
          <a:r>
            <a:rPr lang="es-ES" sz="1400" dirty="0"/>
            <a:t>Administración</a:t>
          </a:r>
        </a:p>
      </dgm:t>
    </dgm:pt>
    <dgm:pt modelId="{841EE44B-254E-9C42-83C8-5136FC6620E5}" type="parTrans" cxnId="{F591B80D-74CB-C147-A8E6-0159030F3FBE}">
      <dgm:prSet/>
      <dgm:spPr/>
      <dgm:t>
        <a:bodyPr/>
        <a:lstStyle/>
        <a:p>
          <a:endParaRPr lang="es-ES" sz="3600"/>
        </a:p>
      </dgm:t>
    </dgm:pt>
    <dgm:pt modelId="{821545C7-8D7D-A244-A5E5-53C914D05F15}" type="sibTrans" cxnId="{F591B80D-74CB-C147-A8E6-0159030F3FBE}">
      <dgm:prSet/>
      <dgm:spPr/>
      <dgm:t>
        <a:bodyPr/>
        <a:lstStyle/>
        <a:p>
          <a:endParaRPr lang="es-ES" sz="3600"/>
        </a:p>
      </dgm:t>
    </dgm:pt>
    <dgm:pt modelId="{31F8CA9A-9DA7-2745-A480-9F663EBB3BEC}">
      <dgm:prSet phldrT="[Texto]" custT="1"/>
      <dgm:spPr/>
      <dgm:t>
        <a:bodyPr/>
        <a:lstStyle/>
        <a:p>
          <a:r>
            <a:rPr lang="es-ES" sz="1400" dirty="0"/>
            <a:t>Software</a:t>
          </a:r>
        </a:p>
      </dgm:t>
    </dgm:pt>
    <dgm:pt modelId="{F260EFEE-DC63-794D-A317-84FE296E6BFD}" type="parTrans" cxnId="{B495D49E-35AF-5048-9132-2C767BDBEAE8}">
      <dgm:prSet/>
      <dgm:spPr/>
      <dgm:t>
        <a:bodyPr/>
        <a:lstStyle/>
        <a:p>
          <a:endParaRPr lang="es-ES" sz="3600"/>
        </a:p>
      </dgm:t>
    </dgm:pt>
    <dgm:pt modelId="{30D401BE-76ED-9140-AC01-58399D344E48}" type="sibTrans" cxnId="{B495D49E-35AF-5048-9132-2C767BDBEAE8}">
      <dgm:prSet/>
      <dgm:spPr/>
      <dgm:t>
        <a:bodyPr/>
        <a:lstStyle/>
        <a:p>
          <a:endParaRPr lang="es-ES" sz="3600"/>
        </a:p>
      </dgm:t>
    </dgm:pt>
    <dgm:pt modelId="{D9B14CC4-A957-0745-9F68-8BB0C4F6DA71}">
      <dgm:prSet phldrT="[Texto]" custT="1"/>
      <dgm:spPr/>
      <dgm:t>
        <a:bodyPr/>
        <a:lstStyle/>
        <a:p>
          <a:r>
            <a:rPr lang="es-ES" sz="1400" dirty="0"/>
            <a:t>Documentación del usuario</a:t>
          </a:r>
        </a:p>
      </dgm:t>
    </dgm:pt>
    <dgm:pt modelId="{1A699A78-3773-314E-8079-0268889FCB27}" type="parTrans" cxnId="{1782B0A1-5320-124C-9040-A967FAB1E840}">
      <dgm:prSet/>
      <dgm:spPr/>
      <dgm:t>
        <a:bodyPr/>
        <a:lstStyle/>
        <a:p>
          <a:endParaRPr lang="es-ES" sz="3600"/>
        </a:p>
      </dgm:t>
    </dgm:pt>
    <dgm:pt modelId="{CFD57D94-D629-E24F-8D54-DC28F101B544}" type="sibTrans" cxnId="{1782B0A1-5320-124C-9040-A967FAB1E840}">
      <dgm:prSet/>
      <dgm:spPr/>
      <dgm:t>
        <a:bodyPr/>
        <a:lstStyle/>
        <a:p>
          <a:endParaRPr lang="es-ES" sz="3600"/>
        </a:p>
      </dgm:t>
    </dgm:pt>
    <dgm:pt modelId="{A2EE456A-5EB7-FC41-970A-1A79D586F0D2}">
      <dgm:prSet phldrT="[Texto]" custT="1"/>
      <dgm:spPr/>
      <dgm:t>
        <a:bodyPr/>
        <a:lstStyle/>
        <a:p>
          <a:r>
            <a:rPr lang="es-ES" sz="1400" dirty="0"/>
            <a:t>Software</a:t>
          </a:r>
        </a:p>
      </dgm:t>
    </dgm:pt>
    <dgm:pt modelId="{ADD93A34-D699-9D41-B50A-300A629F8807}" type="parTrans" cxnId="{CC9E9CD5-8AF9-8B4F-9346-A813C2CE1A81}">
      <dgm:prSet/>
      <dgm:spPr/>
      <dgm:t>
        <a:bodyPr/>
        <a:lstStyle/>
        <a:p>
          <a:endParaRPr lang="es-ES" sz="3600"/>
        </a:p>
      </dgm:t>
    </dgm:pt>
    <dgm:pt modelId="{164D0954-0FAC-E54B-8F0A-373F7868D358}" type="sibTrans" cxnId="{CC9E9CD5-8AF9-8B4F-9346-A813C2CE1A81}">
      <dgm:prSet/>
      <dgm:spPr/>
      <dgm:t>
        <a:bodyPr/>
        <a:lstStyle/>
        <a:p>
          <a:endParaRPr lang="es-ES" sz="3600"/>
        </a:p>
      </dgm:t>
    </dgm:pt>
    <dgm:pt modelId="{DDBF56B7-9D98-D646-A1FC-39A91D66AED3}">
      <dgm:prSet phldrT="[Texto]" custT="1"/>
      <dgm:spPr/>
      <dgm:t>
        <a:bodyPr/>
        <a:lstStyle/>
        <a:p>
          <a:r>
            <a:rPr lang="es-ES" sz="1400" dirty="0"/>
            <a:t>Documentación de usuario</a:t>
          </a:r>
        </a:p>
      </dgm:t>
    </dgm:pt>
    <dgm:pt modelId="{756DBC55-B15B-6644-B46C-69F07FBE46C0}" type="parTrans" cxnId="{6AF8E1C1-877D-064B-880B-87535B841D75}">
      <dgm:prSet/>
      <dgm:spPr/>
      <dgm:t>
        <a:bodyPr/>
        <a:lstStyle/>
        <a:p>
          <a:endParaRPr lang="es-ES" sz="3600"/>
        </a:p>
      </dgm:t>
    </dgm:pt>
    <dgm:pt modelId="{9A52D995-F1F1-8643-96D9-5CE1BA7985D3}" type="sibTrans" cxnId="{6AF8E1C1-877D-064B-880B-87535B841D75}">
      <dgm:prSet/>
      <dgm:spPr/>
      <dgm:t>
        <a:bodyPr/>
        <a:lstStyle/>
        <a:p>
          <a:endParaRPr lang="es-ES" sz="3600"/>
        </a:p>
      </dgm:t>
    </dgm:pt>
    <dgm:pt modelId="{C31FC088-0913-3B4C-B179-9E8D3D89A4A0}">
      <dgm:prSet phldrT="[Texto]" custT="1"/>
      <dgm:spPr/>
      <dgm:t>
        <a:bodyPr/>
        <a:lstStyle/>
        <a:p>
          <a:r>
            <a:rPr lang="es-ES" sz="1400" dirty="0"/>
            <a:t>Software</a:t>
          </a:r>
        </a:p>
      </dgm:t>
    </dgm:pt>
    <dgm:pt modelId="{C7EEDB14-BC9C-DC49-AF50-1B39A0AC3D0C}" type="parTrans" cxnId="{640B3ADB-1738-3246-AAC2-23F41C9CAD61}">
      <dgm:prSet/>
      <dgm:spPr/>
      <dgm:t>
        <a:bodyPr/>
        <a:lstStyle/>
        <a:p>
          <a:endParaRPr lang="es-ES" sz="3600"/>
        </a:p>
      </dgm:t>
    </dgm:pt>
    <dgm:pt modelId="{71855574-400B-D44E-A20B-8129D3734F14}" type="sibTrans" cxnId="{640B3ADB-1738-3246-AAC2-23F41C9CAD61}">
      <dgm:prSet/>
      <dgm:spPr/>
      <dgm:t>
        <a:bodyPr/>
        <a:lstStyle/>
        <a:p>
          <a:endParaRPr lang="es-ES" sz="3600"/>
        </a:p>
      </dgm:t>
    </dgm:pt>
    <dgm:pt modelId="{C27D0A68-BDF9-0246-8037-79E70FAC2794}">
      <dgm:prSet phldrT="[Texto]" custT="1"/>
      <dgm:spPr/>
      <dgm:t>
        <a:bodyPr/>
        <a:lstStyle/>
        <a:p>
          <a:r>
            <a:rPr lang="es-ES" sz="1400" dirty="0"/>
            <a:t>Documentación de usuario</a:t>
          </a:r>
        </a:p>
      </dgm:t>
    </dgm:pt>
    <dgm:pt modelId="{0D53224C-F240-8E4C-A5A2-A5F0B822F29F}" type="parTrans" cxnId="{F837FAA0-D49C-B649-8828-7FD52FBB576A}">
      <dgm:prSet/>
      <dgm:spPr/>
      <dgm:t>
        <a:bodyPr/>
        <a:lstStyle/>
        <a:p>
          <a:endParaRPr lang="es-ES" sz="3600"/>
        </a:p>
      </dgm:t>
    </dgm:pt>
    <dgm:pt modelId="{CDEA68DA-4A02-304B-9B55-20A4956DEDB8}" type="sibTrans" cxnId="{F837FAA0-D49C-B649-8828-7FD52FBB576A}">
      <dgm:prSet/>
      <dgm:spPr/>
      <dgm:t>
        <a:bodyPr/>
        <a:lstStyle/>
        <a:p>
          <a:endParaRPr lang="es-ES" sz="3600"/>
        </a:p>
      </dgm:t>
    </dgm:pt>
    <dgm:pt modelId="{84BFAFB4-12F0-1E41-BA09-F08F1DB6DCB8}">
      <dgm:prSet phldrT="[Texto]" custT="1"/>
      <dgm:spPr/>
      <dgm:t>
        <a:bodyPr/>
        <a:lstStyle/>
        <a:p>
          <a:r>
            <a:rPr lang="es-ES" sz="1400" dirty="0"/>
            <a:t>Software</a:t>
          </a:r>
        </a:p>
      </dgm:t>
    </dgm:pt>
    <dgm:pt modelId="{AC81388C-D76B-1B4C-AAFA-F5F5B5C502E2}" type="parTrans" cxnId="{CF88962E-3413-8848-9A19-CA74DF7B353E}">
      <dgm:prSet/>
      <dgm:spPr/>
      <dgm:t>
        <a:bodyPr/>
        <a:lstStyle/>
        <a:p>
          <a:endParaRPr lang="es-ES" sz="3600"/>
        </a:p>
      </dgm:t>
    </dgm:pt>
    <dgm:pt modelId="{6C71C25C-3E74-CB49-AB22-2006DF1DD327}" type="sibTrans" cxnId="{CF88962E-3413-8848-9A19-CA74DF7B353E}">
      <dgm:prSet/>
      <dgm:spPr/>
      <dgm:t>
        <a:bodyPr/>
        <a:lstStyle/>
        <a:p>
          <a:endParaRPr lang="es-ES" sz="3600"/>
        </a:p>
      </dgm:t>
    </dgm:pt>
    <dgm:pt modelId="{EC06096E-B697-7941-B3B9-9A9930DBF56B}">
      <dgm:prSet phldrT="[Texto]" custT="1"/>
      <dgm:spPr/>
      <dgm:t>
        <a:bodyPr/>
        <a:lstStyle/>
        <a:p>
          <a:r>
            <a:rPr lang="es-ES" sz="1400" dirty="0"/>
            <a:t>Documentación de usuario</a:t>
          </a:r>
        </a:p>
      </dgm:t>
    </dgm:pt>
    <dgm:pt modelId="{D32C467E-587A-C24C-B3A9-3970193BCF23}" type="parTrans" cxnId="{31267954-B461-9346-8DC5-13B944D72385}">
      <dgm:prSet/>
      <dgm:spPr/>
      <dgm:t>
        <a:bodyPr/>
        <a:lstStyle/>
        <a:p>
          <a:endParaRPr lang="es-ES" sz="3600"/>
        </a:p>
      </dgm:t>
    </dgm:pt>
    <dgm:pt modelId="{408C9E63-F9C0-694A-A17F-D4C114FC42CF}" type="sibTrans" cxnId="{31267954-B461-9346-8DC5-13B944D72385}">
      <dgm:prSet/>
      <dgm:spPr/>
      <dgm:t>
        <a:bodyPr/>
        <a:lstStyle/>
        <a:p>
          <a:endParaRPr lang="es-ES" sz="3600"/>
        </a:p>
      </dgm:t>
    </dgm:pt>
    <dgm:pt modelId="{947A525E-383B-AB4E-9D5E-10D7E8AB64C2}" type="pres">
      <dgm:prSet presAssocID="{399A5683-19F2-DB40-A655-D41EA6B43B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181610-B6F4-1D41-AC67-CBA1402DFCA0}" type="pres">
      <dgm:prSet presAssocID="{EE34307B-6C86-2149-882B-D22331A1D2E4}" presName="hierRoot1" presStyleCnt="0"/>
      <dgm:spPr/>
    </dgm:pt>
    <dgm:pt modelId="{E558DD06-CEF2-1541-B015-853FFB697F39}" type="pres">
      <dgm:prSet presAssocID="{EE34307B-6C86-2149-882B-D22331A1D2E4}" presName="composite" presStyleCnt="0"/>
      <dgm:spPr/>
    </dgm:pt>
    <dgm:pt modelId="{C1422404-7DB7-954D-97D9-94F6F55BC3F4}" type="pres">
      <dgm:prSet presAssocID="{EE34307B-6C86-2149-882B-D22331A1D2E4}" presName="background" presStyleLbl="node0" presStyleIdx="0" presStyleCnt="1"/>
      <dgm:spPr/>
    </dgm:pt>
    <dgm:pt modelId="{1402C885-33F5-C24A-8F8E-5E6FB552F8DF}" type="pres">
      <dgm:prSet presAssocID="{EE34307B-6C86-2149-882B-D22331A1D2E4}" presName="text" presStyleLbl="fgAcc0" presStyleIdx="0" presStyleCnt="1">
        <dgm:presLayoutVars>
          <dgm:chPref val="3"/>
        </dgm:presLayoutVars>
      </dgm:prSet>
      <dgm:spPr/>
    </dgm:pt>
    <dgm:pt modelId="{C1382D4F-A5DE-9444-87D3-20930476D7DA}" type="pres">
      <dgm:prSet presAssocID="{EE34307B-6C86-2149-882B-D22331A1D2E4}" presName="hierChild2" presStyleCnt="0"/>
      <dgm:spPr/>
    </dgm:pt>
    <dgm:pt modelId="{0FF1DBCB-B4BA-0044-9EC9-49A74805A2C9}" type="pres">
      <dgm:prSet presAssocID="{DB764938-A41A-F748-8E71-3394E4496862}" presName="Name10" presStyleLbl="parChTrans1D2" presStyleIdx="0" presStyleCnt="5"/>
      <dgm:spPr/>
    </dgm:pt>
    <dgm:pt modelId="{C8E9F21A-CB39-8349-9CE0-EC47EF5FE532}" type="pres">
      <dgm:prSet presAssocID="{B346CFEE-F0A7-624E-8048-1531C5A99ED9}" presName="hierRoot2" presStyleCnt="0"/>
      <dgm:spPr/>
    </dgm:pt>
    <dgm:pt modelId="{68DF808F-12E5-6C4A-BF80-43A3AC8F12E9}" type="pres">
      <dgm:prSet presAssocID="{B346CFEE-F0A7-624E-8048-1531C5A99ED9}" presName="composite2" presStyleCnt="0"/>
      <dgm:spPr/>
    </dgm:pt>
    <dgm:pt modelId="{A9FE92A0-A1B9-854B-9DBE-4573292D95A6}" type="pres">
      <dgm:prSet presAssocID="{B346CFEE-F0A7-624E-8048-1531C5A99ED9}" presName="background2" presStyleLbl="node2" presStyleIdx="0" presStyleCnt="5"/>
      <dgm:spPr/>
    </dgm:pt>
    <dgm:pt modelId="{7EC8ED34-ADE5-DF4B-B607-F2F656BEEA06}" type="pres">
      <dgm:prSet presAssocID="{B346CFEE-F0A7-624E-8048-1531C5A99ED9}" presName="text2" presStyleLbl="fgAcc2" presStyleIdx="0" presStyleCnt="5">
        <dgm:presLayoutVars>
          <dgm:chPref val="3"/>
        </dgm:presLayoutVars>
      </dgm:prSet>
      <dgm:spPr/>
    </dgm:pt>
    <dgm:pt modelId="{1DE0010B-3EC4-7F46-BAC8-A17396BED33D}" type="pres">
      <dgm:prSet presAssocID="{B346CFEE-F0A7-624E-8048-1531C5A99ED9}" presName="hierChild3" presStyleCnt="0"/>
      <dgm:spPr/>
    </dgm:pt>
    <dgm:pt modelId="{D08E1C1B-9B3B-B843-BCE8-836919A17E9E}" type="pres">
      <dgm:prSet presAssocID="{0E22B9A6-89E4-3F4A-B91B-C74398571C64}" presName="Name17" presStyleLbl="parChTrans1D3" presStyleIdx="0" presStyleCnt="11"/>
      <dgm:spPr/>
    </dgm:pt>
    <dgm:pt modelId="{689FB282-43E3-9843-92F0-A418A78E1E94}" type="pres">
      <dgm:prSet presAssocID="{925D5332-4AF7-C94E-BAC8-82E2AD72D996}" presName="hierRoot3" presStyleCnt="0"/>
      <dgm:spPr/>
    </dgm:pt>
    <dgm:pt modelId="{13B301D4-FEA2-9F4B-A87F-E8BB4DECFC4A}" type="pres">
      <dgm:prSet presAssocID="{925D5332-4AF7-C94E-BAC8-82E2AD72D996}" presName="composite3" presStyleCnt="0"/>
      <dgm:spPr/>
    </dgm:pt>
    <dgm:pt modelId="{BCA98690-16EA-CB44-8640-2E458F558E2E}" type="pres">
      <dgm:prSet presAssocID="{925D5332-4AF7-C94E-BAC8-82E2AD72D996}" presName="background3" presStyleLbl="node3" presStyleIdx="0" presStyleCnt="11"/>
      <dgm:spPr/>
    </dgm:pt>
    <dgm:pt modelId="{A9EC7949-90F4-8D46-AFF5-F14E34C942A9}" type="pres">
      <dgm:prSet presAssocID="{925D5332-4AF7-C94E-BAC8-82E2AD72D996}" presName="text3" presStyleLbl="fgAcc3" presStyleIdx="0" presStyleCnt="11">
        <dgm:presLayoutVars>
          <dgm:chPref val="3"/>
        </dgm:presLayoutVars>
      </dgm:prSet>
      <dgm:spPr/>
    </dgm:pt>
    <dgm:pt modelId="{4DF7A9D1-066F-4C43-B7FC-C58E2F52A549}" type="pres">
      <dgm:prSet presAssocID="{925D5332-4AF7-C94E-BAC8-82E2AD72D996}" presName="hierChild4" presStyleCnt="0"/>
      <dgm:spPr/>
    </dgm:pt>
    <dgm:pt modelId="{53ED5AE2-3265-4744-925C-EFBC396BAA18}" type="pres">
      <dgm:prSet presAssocID="{8A3FA0EC-E097-6944-9DDA-0B065B0911E0}" presName="Name17" presStyleLbl="parChTrans1D3" presStyleIdx="1" presStyleCnt="11"/>
      <dgm:spPr/>
    </dgm:pt>
    <dgm:pt modelId="{C3C7C6E2-0B21-6647-9239-8CC84E08CCD8}" type="pres">
      <dgm:prSet presAssocID="{638083AA-A8F4-3E44-8214-7D6857180161}" presName="hierRoot3" presStyleCnt="0"/>
      <dgm:spPr/>
    </dgm:pt>
    <dgm:pt modelId="{DF470E2C-581B-DB4A-B0F2-F9DA9106D617}" type="pres">
      <dgm:prSet presAssocID="{638083AA-A8F4-3E44-8214-7D6857180161}" presName="composite3" presStyleCnt="0"/>
      <dgm:spPr/>
    </dgm:pt>
    <dgm:pt modelId="{E15F9783-E9BA-B94B-AE2A-04CB8BCD53CF}" type="pres">
      <dgm:prSet presAssocID="{638083AA-A8F4-3E44-8214-7D6857180161}" presName="background3" presStyleLbl="node3" presStyleIdx="1" presStyleCnt="11"/>
      <dgm:spPr/>
    </dgm:pt>
    <dgm:pt modelId="{EC54A251-612F-D846-B922-5EDC43FEA945}" type="pres">
      <dgm:prSet presAssocID="{638083AA-A8F4-3E44-8214-7D6857180161}" presName="text3" presStyleLbl="fgAcc3" presStyleIdx="1" presStyleCnt="11">
        <dgm:presLayoutVars>
          <dgm:chPref val="3"/>
        </dgm:presLayoutVars>
      </dgm:prSet>
      <dgm:spPr/>
    </dgm:pt>
    <dgm:pt modelId="{584505DF-975C-CE41-9ACD-BBAB833DD2BD}" type="pres">
      <dgm:prSet presAssocID="{638083AA-A8F4-3E44-8214-7D6857180161}" presName="hierChild4" presStyleCnt="0"/>
      <dgm:spPr/>
    </dgm:pt>
    <dgm:pt modelId="{3FE69797-36A8-9A49-A287-1A3DEAB1EECD}" type="pres">
      <dgm:prSet presAssocID="{841EE44B-254E-9C42-83C8-5136FC6620E5}" presName="Name17" presStyleLbl="parChTrans1D3" presStyleIdx="2" presStyleCnt="11"/>
      <dgm:spPr/>
    </dgm:pt>
    <dgm:pt modelId="{0C931FE5-43C2-744C-ADE1-42DA835B4202}" type="pres">
      <dgm:prSet presAssocID="{8CBF4082-2150-6D41-8187-DCDD783E6610}" presName="hierRoot3" presStyleCnt="0"/>
      <dgm:spPr/>
    </dgm:pt>
    <dgm:pt modelId="{A3148EEB-9EBC-1C47-9ECF-E11364F422BB}" type="pres">
      <dgm:prSet presAssocID="{8CBF4082-2150-6D41-8187-DCDD783E6610}" presName="composite3" presStyleCnt="0"/>
      <dgm:spPr/>
    </dgm:pt>
    <dgm:pt modelId="{12CF611D-368A-0449-A7CE-C8BAA3482180}" type="pres">
      <dgm:prSet presAssocID="{8CBF4082-2150-6D41-8187-DCDD783E6610}" presName="background3" presStyleLbl="node3" presStyleIdx="2" presStyleCnt="11"/>
      <dgm:spPr/>
    </dgm:pt>
    <dgm:pt modelId="{FFAA03BB-93F5-B243-AF87-F72E2DD413A8}" type="pres">
      <dgm:prSet presAssocID="{8CBF4082-2150-6D41-8187-DCDD783E6610}" presName="text3" presStyleLbl="fgAcc3" presStyleIdx="2" presStyleCnt="11">
        <dgm:presLayoutVars>
          <dgm:chPref val="3"/>
        </dgm:presLayoutVars>
      </dgm:prSet>
      <dgm:spPr/>
    </dgm:pt>
    <dgm:pt modelId="{286BA768-E8DD-FC4E-9FAF-587D1C69D1C2}" type="pres">
      <dgm:prSet presAssocID="{8CBF4082-2150-6D41-8187-DCDD783E6610}" presName="hierChild4" presStyleCnt="0"/>
      <dgm:spPr/>
    </dgm:pt>
    <dgm:pt modelId="{5E1AEA7B-E99F-A64F-AB83-6F3E88FF0B0F}" type="pres">
      <dgm:prSet presAssocID="{F1CFD3DE-8A24-914C-9CD4-C803CA30F89F}" presName="Name10" presStyleLbl="parChTrans1D2" presStyleIdx="1" presStyleCnt="5"/>
      <dgm:spPr/>
    </dgm:pt>
    <dgm:pt modelId="{2DAB0B1C-7F9A-CD44-8869-C00476E76C29}" type="pres">
      <dgm:prSet presAssocID="{1E38BD4F-9840-5942-9346-36C75B6749FD}" presName="hierRoot2" presStyleCnt="0"/>
      <dgm:spPr/>
    </dgm:pt>
    <dgm:pt modelId="{C4174EE6-3ACF-1849-A966-4C701B1194B1}" type="pres">
      <dgm:prSet presAssocID="{1E38BD4F-9840-5942-9346-36C75B6749FD}" presName="composite2" presStyleCnt="0"/>
      <dgm:spPr/>
    </dgm:pt>
    <dgm:pt modelId="{2A2603A3-9A51-174C-8631-943CAF3D0CBC}" type="pres">
      <dgm:prSet presAssocID="{1E38BD4F-9840-5942-9346-36C75B6749FD}" presName="background2" presStyleLbl="node2" presStyleIdx="1" presStyleCnt="5"/>
      <dgm:spPr/>
    </dgm:pt>
    <dgm:pt modelId="{0ABB190D-8F3A-6144-AC79-B88E92703DF4}" type="pres">
      <dgm:prSet presAssocID="{1E38BD4F-9840-5942-9346-36C75B6749FD}" presName="text2" presStyleLbl="fgAcc2" presStyleIdx="1" presStyleCnt="5">
        <dgm:presLayoutVars>
          <dgm:chPref val="3"/>
        </dgm:presLayoutVars>
      </dgm:prSet>
      <dgm:spPr/>
    </dgm:pt>
    <dgm:pt modelId="{9E6A480E-5AA2-7B47-9E23-F9E7B3EE7ABD}" type="pres">
      <dgm:prSet presAssocID="{1E38BD4F-9840-5942-9346-36C75B6749FD}" presName="hierChild3" presStyleCnt="0"/>
      <dgm:spPr/>
    </dgm:pt>
    <dgm:pt modelId="{6B64AFA3-2694-ED43-8DA3-C3ED6AECE80E}" type="pres">
      <dgm:prSet presAssocID="{F260EFEE-DC63-794D-A317-84FE296E6BFD}" presName="Name17" presStyleLbl="parChTrans1D3" presStyleIdx="3" presStyleCnt="11"/>
      <dgm:spPr/>
    </dgm:pt>
    <dgm:pt modelId="{F5928C0F-B033-9145-8541-3F9BE41CFBDF}" type="pres">
      <dgm:prSet presAssocID="{31F8CA9A-9DA7-2745-A480-9F663EBB3BEC}" presName="hierRoot3" presStyleCnt="0"/>
      <dgm:spPr/>
    </dgm:pt>
    <dgm:pt modelId="{9A4DC3F3-68AB-A84C-AB10-AF7428D52C64}" type="pres">
      <dgm:prSet presAssocID="{31F8CA9A-9DA7-2745-A480-9F663EBB3BEC}" presName="composite3" presStyleCnt="0"/>
      <dgm:spPr/>
    </dgm:pt>
    <dgm:pt modelId="{B47342C5-44B7-3C44-9DF8-7B92B10D42DC}" type="pres">
      <dgm:prSet presAssocID="{31F8CA9A-9DA7-2745-A480-9F663EBB3BEC}" presName="background3" presStyleLbl="node3" presStyleIdx="3" presStyleCnt="11"/>
      <dgm:spPr/>
    </dgm:pt>
    <dgm:pt modelId="{1E6FBE36-DEF7-D044-85C4-2D341D7E07D9}" type="pres">
      <dgm:prSet presAssocID="{31F8CA9A-9DA7-2745-A480-9F663EBB3BEC}" presName="text3" presStyleLbl="fgAcc3" presStyleIdx="3" presStyleCnt="11">
        <dgm:presLayoutVars>
          <dgm:chPref val="3"/>
        </dgm:presLayoutVars>
      </dgm:prSet>
      <dgm:spPr/>
    </dgm:pt>
    <dgm:pt modelId="{233A442B-57FD-204B-AE64-C633B4B71750}" type="pres">
      <dgm:prSet presAssocID="{31F8CA9A-9DA7-2745-A480-9F663EBB3BEC}" presName="hierChild4" presStyleCnt="0"/>
      <dgm:spPr/>
    </dgm:pt>
    <dgm:pt modelId="{44CE417D-CA5F-FF4D-A54D-968AE4992859}" type="pres">
      <dgm:prSet presAssocID="{1A699A78-3773-314E-8079-0268889FCB27}" presName="Name17" presStyleLbl="parChTrans1D3" presStyleIdx="4" presStyleCnt="11"/>
      <dgm:spPr/>
    </dgm:pt>
    <dgm:pt modelId="{5BBD7783-60DB-D744-A172-92E228ECF413}" type="pres">
      <dgm:prSet presAssocID="{D9B14CC4-A957-0745-9F68-8BB0C4F6DA71}" presName="hierRoot3" presStyleCnt="0"/>
      <dgm:spPr/>
    </dgm:pt>
    <dgm:pt modelId="{16CFFBDA-1DD8-A44F-9B75-9A6001E4E203}" type="pres">
      <dgm:prSet presAssocID="{D9B14CC4-A957-0745-9F68-8BB0C4F6DA71}" presName="composite3" presStyleCnt="0"/>
      <dgm:spPr/>
    </dgm:pt>
    <dgm:pt modelId="{3680A58F-B3B3-7A41-8FCC-BC5EC43AD1ED}" type="pres">
      <dgm:prSet presAssocID="{D9B14CC4-A957-0745-9F68-8BB0C4F6DA71}" presName="background3" presStyleLbl="node3" presStyleIdx="4" presStyleCnt="11"/>
      <dgm:spPr/>
    </dgm:pt>
    <dgm:pt modelId="{3FC6977B-7C32-D54F-B044-C8153016E290}" type="pres">
      <dgm:prSet presAssocID="{D9B14CC4-A957-0745-9F68-8BB0C4F6DA71}" presName="text3" presStyleLbl="fgAcc3" presStyleIdx="4" presStyleCnt="11">
        <dgm:presLayoutVars>
          <dgm:chPref val="3"/>
        </dgm:presLayoutVars>
      </dgm:prSet>
      <dgm:spPr/>
    </dgm:pt>
    <dgm:pt modelId="{ECEA00DE-EDEF-5742-91A6-139D0880011A}" type="pres">
      <dgm:prSet presAssocID="{D9B14CC4-A957-0745-9F68-8BB0C4F6DA71}" presName="hierChild4" presStyleCnt="0"/>
      <dgm:spPr/>
    </dgm:pt>
    <dgm:pt modelId="{2E3DEE6C-6A58-8944-AB15-8A9D628468D6}" type="pres">
      <dgm:prSet presAssocID="{B7416E06-187E-FA4E-AB9D-1DC193ACA076}" presName="Name10" presStyleLbl="parChTrans1D2" presStyleIdx="2" presStyleCnt="5"/>
      <dgm:spPr/>
    </dgm:pt>
    <dgm:pt modelId="{119194E7-3E11-5946-891A-7E42D710D4C7}" type="pres">
      <dgm:prSet presAssocID="{1E4671D0-7E89-DA46-8D2D-9745AAB646D5}" presName="hierRoot2" presStyleCnt="0"/>
      <dgm:spPr/>
    </dgm:pt>
    <dgm:pt modelId="{95DF4A4B-27D0-CC47-9C2A-577A5AEFE787}" type="pres">
      <dgm:prSet presAssocID="{1E4671D0-7E89-DA46-8D2D-9745AAB646D5}" presName="composite2" presStyleCnt="0"/>
      <dgm:spPr/>
    </dgm:pt>
    <dgm:pt modelId="{EB908668-ABC9-0148-B3BA-0F1234D7547C}" type="pres">
      <dgm:prSet presAssocID="{1E4671D0-7E89-DA46-8D2D-9745AAB646D5}" presName="background2" presStyleLbl="node2" presStyleIdx="2" presStyleCnt="5"/>
      <dgm:spPr/>
    </dgm:pt>
    <dgm:pt modelId="{7A8AD227-0CBB-2A46-ACD4-4F46FFBBF016}" type="pres">
      <dgm:prSet presAssocID="{1E4671D0-7E89-DA46-8D2D-9745AAB646D5}" presName="text2" presStyleLbl="fgAcc2" presStyleIdx="2" presStyleCnt="5">
        <dgm:presLayoutVars>
          <dgm:chPref val="3"/>
        </dgm:presLayoutVars>
      </dgm:prSet>
      <dgm:spPr/>
    </dgm:pt>
    <dgm:pt modelId="{6E95ABC1-A01D-DD44-AA89-C71F1393FE33}" type="pres">
      <dgm:prSet presAssocID="{1E4671D0-7E89-DA46-8D2D-9745AAB646D5}" presName="hierChild3" presStyleCnt="0"/>
      <dgm:spPr/>
    </dgm:pt>
    <dgm:pt modelId="{ACF4F7AA-E072-1144-9BD8-853DE2287F2E}" type="pres">
      <dgm:prSet presAssocID="{ADD93A34-D699-9D41-B50A-300A629F8807}" presName="Name17" presStyleLbl="parChTrans1D3" presStyleIdx="5" presStyleCnt="11"/>
      <dgm:spPr/>
    </dgm:pt>
    <dgm:pt modelId="{E1350B59-9B72-4942-9310-73A66A8D3AA4}" type="pres">
      <dgm:prSet presAssocID="{A2EE456A-5EB7-FC41-970A-1A79D586F0D2}" presName="hierRoot3" presStyleCnt="0"/>
      <dgm:spPr/>
    </dgm:pt>
    <dgm:pt modelId="{6C9BE652-7847-6C4C-B98E-0AC480AFB0DA}" type="pres">
      <dgm:prSet presAssocID="{A2EE456A-5EB7-FC41-970A-1A79D586F0D2}" presName="composite3" presStyleCnt="0"/>
      <dgm:spPr/>
    </dgm:pt>
    <dgm:pt modelId="{B208C0F2-35E9-0643-BD39-7C7FDB899BC5}" type="pres">
      <dgm:prSet presAssocID="{A2EE456A-5EB7-FC41-970A-1A79D586F0D2}" presName="background3" presStyleLbl="node3" presStyleIdx="5" presStyleCnt="11"/>
      <dgm:spPr/>
    </dgm:pt>
    <dgm:pt modelId="{06C39C91-C25D-D84F-9DBA-163860A0D8F5}" type="pres">
      <dgm:prSet presAssocID="{A2EE456A-5EB7-FC41-970A-1A79D586F0D2}" presName="text3" presStyleLbl="fgAcc3" presStyleIdx="5" presStyleCnt="11">
        <dgm:presLayoutVars>
          <dgm:chPref val="3"/>
        </dgm:presLayoutVars>
      </dgm:prSet>
      <dgm:spPr/>
    </dgm:pt>
    <dgm:pt modelId="{5A39D371-328E-314B-BF76-104074DF5133}" type="pres">
      <dgm:prSet presAssocID="{A2EE456A-5EB7-FC41-970A-1A79D586F0D2}" presName="hierChild4" presStyleCnt="0"/>
      <dgm:spPr/>
    </dgm:pt>
    <dgm:pt modelId="{CA764FA8-EB68-2142-8417-ED89F2974D73}" type="pres">
      <dgm:prSet presAssocID="{756DBC55-B15B-6644-B46C-69F07FBE46C0}" presName="Name17" presStyleLbl="parChTrans1D3" presStyleIdx="6" presStyleCnt="11"/>
      <dgm:spPr/>
    </dgm:pt>
    <dgm:pt modelId="{CE27646F-1EE0-AC4E-B366-55339BBC23A1}" type="pres">
      <dgm:prSet presAssocID="{DDBF56B7-9D98-D646-A1FC-39A91D66AED3}" presName="hierRoot3" presStyleCnt="0"/>
      <dgm:spPr/>
    </dgm:pt>
    <dgm:pt modelId="{FD36BBEA-7316-D848-8390-86939BAACD00}" type="pres">
      <dgm:prSet presAssocID="{DDBF56B7-9D98-D646-A1FC-39A91D66AED3}" presName="composite3" presStyleCnt="0"/>
      <dgm:spPr/>
    </dgm:pt>
    <dgm:pt modelId="{4D44968D-4AE1-094B-BD86-AA9A08EF7871}" type="pres">
      <dgm:prSet presAssocID="{DDBF56B7-9D98-D646-A1FC-39A91D66AED3}" presName="background3" presStyleLbl="node3" presStyleIdx="6" presStyleCnt="11"/>
      <dgm:spPr/>
    </dgm:pt>
    <dgm:pt modelId="{C1B2DE93-C472-4348-AACC-0F42ED58CD07}" type="pres">
      <dgm:prSet presAssocID="{DDBF56B7-9D98-D646-A1FC-39A91D66AED3}" presName="text3" presStyleLbl="fgAcc3" presStyleIdx="6" presStyleCnt="11">
        <dgm:presLayoutVars>
          <dgm:chPref val="3"/>
        </dgm:presLayoutVars>
      </dgm:prSet>
      <dgm:spPr/>
    </dgm:pt>
    <dgm:pt modelId="{7A43437C-180A-D24C-A150-DC82DF8B24C7}" type="pres">
      <dgm:prSet presAssocID="{DDBF56B7-9D98-D646-A1FC-39A91D66AED3}" presName="hierChild4" presStyleCnt="0"/>
      <dgm:spPr/>
    </dgm:pt>
    <dgm:pt modelId="{3335AA35-3DE7-064C-A64E-810AE2C64779}" type="pres">
      <dgm:prSet presAssocID="{C1BCB9F8-B571-0545-A274-7888CC57A0B8}" presName="Name10" presStyleLbl="parChTrans1D2" presStyleIdx="3" presStyleCnt="5"/>
      <dgm:spPr/>
    </dgm:pt>
    <dgm:pt modelId="{22F49408-4FEF-814D-939C-BB313DFC3875}" type="pres">
      <dgm:prSet presAssocID="{386E22EF-91A9-1E46-A102-9AD81796ED4D}" presName="hierRoot2" presStyleCnt="0"/>
      <dgm:spPr/>
    </dgm:pt>
    <dgm:pt modelId="{D6DE07D7-D76C-0249-BFDD-3A078254F92A}" type="pres">
      <dgm:prSet presAssocID="{386E22EF-91A9-1E46-A102-9AD81796ED4D}" presName="composite2" presStyleCnt="0"/>
      <dgm:spPr/>
    </dgm:pt>
    <dgm:pt modelId="{6E42AFBF-9293-0D47-ABA1-95CDC96459AB}" type="pres">
      <dgm:prSet presAssocID="{386E22EF-91A9-1E46-A102-9AD81796ED4D}" presName="background2" presStyleLbl="node2" presStyleIdx="3" presStyleCnt="5"/>
      <dgm:spPr/>
    </dgm:pt>
    <dgm:pt modelId="{9411DF8B-9522-244D-BBFD-04CA1FA6B857}" type="pres">
      <dgm:prSet presAssocID="{386E22EF-91A9-1E46-A102-9AD81796ED4D}" presName="text2" presStyleLbl="fgAcc2" presStyleIdx="3" presStyleCnt="5">
        <dgm:presLayoutVars>
          <dgm:chPref val="3"/>
        </dgm:presLayoutVars>
      </dgm:prSet>
      <dgm:spPr/>
    </dgm:pt>
    <dgm:pt modelId="{F393CF4C-26CB-7B40-9E38-E9FDEC101165}" type="pres">
      <dgm:prSet presAssocID="{386E22EF-91A9-1E46-A102-9AD81796ED4D}" presName="hierChild3" presStyleCnt="0"/>
      <dgm:spPr/>
    </dgm:pt>
    <dgm:pt modelId="{85E95F2E-C1EB-9F4D-8C45-AB14038E1899}" type="pres">
      <dgm:prSet presAssocID="{C7EEDB14-BC9C-DC49-AF50-1B39A0AC3D0C}" presName="Name17" presStyleLbl="parChTrans1D3" presStyleIdx="7" presStyleCnt="11"/>
      <dgm:spPr/>
    </dgm:pt>
    <dgm:pt modelId="{A3FAFA47-B3FA-7648-8217-6CD9F21C04FC}" type="pres">
      <dgm:prSet presAssocID="{C31FC088-0913-3B4C-B179-9E8D3D89A4A0}" presName="hierRoot3" presStyleCnt="0"/>
      <dgm:spPr/>
    </dgm:pt>
    <dgm:pt modelId="{E08F8EBE-B6F0-194E-9BE8-FC57E1B30E68}" type="pres">
      <dgm:prSet presAssocID="{C31FC088-0913-3B4C-B179-9E8D3D89A4A0}" presName="composite3" presStyleCnt="0"/>
      <dgm:spPr/>
    </dgm:pt>
    <dgm:pt modelId="{DDD173E2-9843-904E-A266-45CA65EE6ED7}" type="pres">
      <dgm:prSet presAssocID="{C31FC088-0913-3B4C-B179-9E8D3D89A4A0}" presName="background3" presStyleLbl="node3" presStyleIdx="7" presStyleCnt="11"/>
      <dgm:spPr/>
    </dgm:pt>
    <dgm:pt modelId="{D0141189-73A2-9745-8E0F-5AFC73F1624B}" type="pres">
      <dgm:prSet presAssocID="{C31FC088-0913-3B4C-B179-9E8D3D89A4A0}" presName="text3" presStyleLbl="fgAcc3" presStyleIdx="7" presStyleCnt="11">
        <dgm:presLayoutVars>
          <dgm:chPref val="3"/>
        </dgm:presLayoutVars>
      </dgm:prSet>
      <dgm:spPr/>
    </dgm:pt>
    <dgm:pt modelId="{E88EA44D-E9AF-0A41-A089-706C3F24F214}" type="pres">
      <dgm:prSet presAssocID="{C31FC088-0913-3B4C-B179-9E8D3D89A4A0}" presName="hierChild4" presStyleCnt="0"/>
      <dgm:spPr/>
    </dgm:pt>
    <dgm:pt modelId="{97AE4AE4-FFBA-F748-90FA-A40D4A82BABA}" type="pres">
      <dgm:prSet presAssocID="{0D53224C-F240-8E4C-A5A2-A5F0B822F29F}" presName="Name17" presStyleLbl="parChTrans1D3" presStyleIdx="8" presStyleCnt="11"/>
      <dgm:spPr/>
    </dgm:pt>
    <dgm:pt modelId="{5985D0AE-AF3C-4B4D-8E73-958A550A008E}" type="pres">
      <dgm:prSet presAssocID="{C27D0A68-BDF9-0246-8037-79E70FAC2794}" presName="hierRoot3" presStyleCnt="0"/>
      <dgm:spPr/>
    </dgm:pt>
    <dgm:pt modelId="{59F24E78-D0B1-A74D-A962-5AE41B3B7C21}" type="pres">
      <dgm:prSet presAssocID="{C27D0A68-BDF9-0246-8037-79E70FAC2794}" presName="composite3" presStyleCnt="0"/>
      <dgm:spPr/>
    </dgm:pt>
    <dgm:pt modelId="{E1F71511-D58B-DD43-8E65-C97FCD53C28F}" type="pres">
      <dgm:prSet presAssocID="{C27D0A68-BDF9-0246-8037-79E70FAC2794}" presName="background3" presStyleLbl="node3" presStyleIdx="8" presStyleCnt="11"/>
      <dgm:spPr/>
    </dgm:pt>
    <dgm:pt modelId="{5E8218DA-FF43-1241-A36F-8BCB85ED8C34}" type="pres">
      <dgm:prSet presAssocID="{C27D0A68-BDF9-0246-8037-79E70FAC2794}" presName="text3" presStyleLbl="fgAcc3" presStyleIdx="8" presStyleCnt="11">
        <dgm:presLayoutVars>
          <dgm:chPref val="3"/>
        </dgm:presLayoutVars>
      </dgm:prSet>
      <dgm:spPr/>
    </dgm:pt>
    <dgm:pt modelId="{FE61E8C1-82C6-DD48-B3AE-91B6CD38BE4E}" type="pres">
      <dgm:prSet presAssocID="{C27D0A68-BDF9-0246-8037-79E70FAC2794}" presName="hierChild4" presStyleCnt="0"/>
      <dgm:spPr/>
    </dgm:pt>
    <dgm:pt modelId="{7998F8E3-B4F8-9942-AE35-EB84B7B1B3CC}" type="pres">
      <dgm:prSet presAssocID="{31D10D50-375C-B64D-9D1D-6B42AAF19361}" presName="Name10" presStyleLbl="parChTrans1D2" presStyleIdx="4" presStyleCnt="5"/>
      <dgm:spPr/>
    </dgm:pt>
    <dgm:pt modelId="{31745090-1598-8346-A769-B422B8870F61}" type="pres">
      <dgm:prSet presAssocID="{B00764F2-8BB9-B043-8C7A-EF1EC4657AC6}" presName="hierRoot2" presStyleCnt="0"/>
      <dgm:spPr/>
    </dgm:pt>
    <dgm:pt modelId="{C54D1E72-13B9-2444-B15A-E23850961CF0}" type="pres">
      <dgm:prSet presAssocID="{B00764F2-8BB9-B043-8C7A-EF1EC4657AC6}" presName="composite2" presStyleCnt="0"/>
      <dgm:spPr/>
    </dgm:pt>
    <dgm:pt modelId="{D8DC94F4-A8E3-C246-90C6-D905AEF18E81}" type="pres">
      <dgm:prSet presAssocID="{B00764F2-8BB9-B043-8C7A-EF1EC4657AC6}" presName="background2" presStyleLbl="node2" presStyleIdx="4" presStyleCnt="5"/>
      <dgm:spPr/>
    </dgm:pt>
    <dgm:pt modelId="{31F19D27-99C2-2F49-86D5-1F5D5844546F}" type="pres">
      <dgm:prSet presAssocID="{B00764F2-8BB9-B043-8C7A-EF1EC4657AC6}" presName="text2" presStyleLbl="fgAcc2" presStyleIdx="4" presStyleCnt="5">
        <dgm:presLayoutVars>
          <dgm:chPref val="3"/>
        </dgm:presLayoutVars>
      </dgm:prSet>
      <dgm:spPr/>
    </dgm:pt>
    <dgm:pt modelId="{77A556F5-9EF5-6B47-BAE7-850D49A7F5BE}" type="pres">
      <dgm:prSet presAssocID="{B00764F2-8BB9-B043-8C7A-EF1EC4657AC6}" presName="hierChild3" presStyleCnt="0"/>
      <dgm:spPr/>
    </dgm:pt>
    <dgm:pt modelId="{77AF75EA-B713-F242-AE5D-29A01394BC81}" type="pres">
      <dgm:prSet presAssocID="{AC81388C-D76B-1B4C-AAFA-F5F5B5C502E2}" presName="Name17" presStyleLbl="parChTrans1D3" presStyleIdx="9" presStyleCnt="11"/>
      <dgm:spPr/>
    </dgm:pt>
    <dgm:pt modelId="{5F5B1FF4-3ABF-0747-8AF9-87CC3CBEAB6C}" type="pres">
      <dgm:prSet presAssocID="{84BFAFB4-12F0-1E41-BA09-F08F1DB6DCB8}" presName="hierRoot3" presStyleCnt="0"/>
      <dgm:spPr/>
    </dgm:pt>
    <dgm:pt modelId="{448C452B-E74B-254D-8102-0D37F2C6C5E3}" type="pres">
      <dgm:prSet presAssocID="{84BFAFB4-12F0-1E41-BA09-F08F1DB6DCB8}" presName="composite3" presStyleCnt="0"/>
      <dgm:spPr/>
    </dgm:pt>
    <dgm:pt modelId="{F8412686-D500-724C-8044-11AA260B8FD1}" type="pres">
      <dgm:prSet presAssocID="{84BFAFB4-12F0-1E41-BA09-F08F1DB6DCB8}" presName="background3" presStyleLbl="node3" presStyleIdx="9" presStyleCnt="11"/>
      <dgm:spPr/>
    </dgm:pt>
    <dgm:pt modelId="{9A7FD269-77F1-114B-8AC8-27659A6A7A28}" type="pres">
      <dgm:prSet presAssocID="{84BFAFB4-12F0-1E41-BA09-F08F1DB6DCB8}" presName="text3" presStyleLbl="fgAcc3" presStyleIdx="9" presStyleCnt="11">
        <dgm:presLayoutVars>
          <dgm:chPref val="3"/>
        </dgm:presLayoutVars>
      </dgm:prSet>
      <dgm:spPr/>
    </dgm:pt>
    <dgm:pt modelId="{6D23479E-1E3A-7340-A0FE-592F785CA81E}" type="pres">
      <dgm:prSet presAssocID="{84BFAFB4-12F0-1E41-BA09-F08F1DB6DCB8}" presName="hierChild4" presStyleCnt="0"/>
      <dgm:spPr/>
    </dgm:pt>
    <dgm:pt modelId="{08E89E97-A97F-744B-AD0F-D3D136AA3AE6}" type="pres">
      <dgm:prSet presAssocID="{D32C467E-587A-C24C-B3A9-3970193BCF23}" presName="Name17" presStyleLbl="parChTrans1D3" presStyleIdx="10" presStyleCnt="11"/>
      <dgm:spPr/>
    </dgm:pt>
    <dgm:pt modelId="{7E8B1B36-6F8F-7244-A7A1-3CF63FF3CA0E}" type="pres">
      <dgm:prSet presAssocID="{EC06096E-B697-7941-B3B9-9A9930DBF56B}" presName="hierRoot3" presStyleCnt="0"/>
      <dgm:spPr/>
    </dgm:pt>
    <dgm:pt modelId="{29C41B9C-6F4B-9847-9774-C9D1100C6689}" type="pres">
      <dgm:prSet presAssocID="{EC06096E-B697-7941-B3B9-9A9930DBF56B}" presName="composite3" presStyleCnt="0"/>
      <dgm:spPr/>
    </dgm:pt>
    <dgm:pt modelId="{4B836032-12AB-1847-AB25-67236AD1D815}" type="pres">
      <dgm:prSet presAssocID="{EC06096E-B697-7941-B3B9-9A9930DBF56B}" presName="background3" presStyleLbl="node3" presStyleIdx="10" presStyleCnt="11"/>
      <dgm:spPr/>
    </dgm:pt>
    <dgm:pt modelId="{64D17B4E-E2CD-364B-96EE-EF41D8CCB42D}" type="pres">
      <dgm:prSet presAssocID="{EC06096E-B697-7941-B3B9-9A9930DBF56B}" presName="text3" presStyleLbl="fgAcc3" presStyleIdx="10" presStyleCnt="11">
        <dgm:presLayoutVars>
          <dgm:chPref val="3"/>
        </dgm:presLayoutVars>
      </dgm:prSet>
      <dgm:spPr/>
    </dgm:pt>
    <dgm:pt modelId="{2D86C6C2-243B-7E45-AA95-EF4E25A1ACCB}" type="pres">
      <dgm:prSet presAssocID="{EC06096E-B697-7941-B3B9-9A9930DBF56B}" presName="hierChild4" presStyleCnt="0"/>
      <dgm:spPr/>
    </dgm:pt>
  </dgm:ptLst>
  <dgm:cxnLst>
    <dgm:cxn modelId="{1196B200-6991-9E42-8577-F0E7A5D15D45}" type="presOf" srcId="{DB764938-A41A-F748-8E71-3394E4496862}" destId="{0FF1DBCB-B4BA-0044-9EC9-49A74805A2C9}" srcOrd="0" destOrd="0" presId="urn:microsoft.com/office/officeart/2005/8/layout/hierarchy1"/>
    <dgm:cxn modelId="{20C3EE03-0D56-CB46-8FF7-F6451C862254}" type="presOf" srcId="{B00764F2-8BB9-B043-8C7A-EF1EC4657AC6}" destId="{31F19D27-99C2-2F49-86D5-1F5D5844546F}" srcOrd="0" destOrd="0" presId="urn:microsoft.com/office/officeart/2005/8/layout/hierarchy1"/>
    <dgm:cxn modelId="{AFC7F809-AC17-E44E-ACD9-612F7A557FF7}" type="presOf" srcId="{756DBC55-B15B-6644-B46C-69F07FBE46C0}" destId="{CA764FA8-EB68-2142-8417-ED89F2974D73}" srcOrd="0" destOrd="0" presId="urn:microsoft.com/office/officeart/2005/8/layout/hierarchy1"/>
    <dgm:cxn modelId="{CDFBF70C-BDB2-9549-88CA-1873155F673A}" type="presOf" srcId="{C27D0A68-BDF9-0246-8037-79E70FAC2794}" destId="{5E8218DA-FF43-1241-A36F-8BCB85ED8C34}" srcOrd="0" destOrd="0" presId="urn:microsoft.com/office/officeart/2005/8/layout/hierarchy1"/>
    <dgm:cxn modelId="{F591B80D-74CB-C147-A8E6-0159030F3FBE}" srcId="{B346CFEE-F0A7-624E-8048-1531C5A99ED9}" destId="{8CBF4082-2150-6D41-8187-DCDD783E6610}" srcOrd="2" destOrd="0" parTransId="{841EE44B-254E-9C42-83C8-5136FC6620E5}" sibTransId="{821545C7-8D7D-A244-A5E5-53C914D05F15}"/>
    <dgm:cxn modelId="{A71FB90D-0CC5-A64B-9FBF-E7DD27E2174A}" type="presOf" srcId="{B7416E06-187E-FA4E-AB9D-1DC193ACA076}" destId="{2E3DEE6C-6A58-8944-AB15-8A9D628468D6}" srcOrd="0" destOrd="0" presId="urn:microsoft.com/office/officeart/2005/8/layout/hierarchy1"/>
    <dgm:cxn modelId="{FB43580F-3C45-ED4B-B75F-3EF55D01E64C}" srcId="{EE34307B-6C86-2149-882B-D22331A1D2E4}" destId="{386E22EF-91A9-1E46-A102-9AD81796ED4D}" srcOrd="3" destOrd="0" parTransId="{C1BCB9F8-B571-0545-A274-7888CC57A0B8}" sibTransId="{51FDDF11-548E-E440-A69F-BEA710DAB442}"/>
    <dgm:cxn modelId="{AB57C611-12E4-6146-B7F3-B654BCAB37E2}" srcId="{B346CFEE-F0A7-624E-8048-1531C5A99ED9}" destId="{925D5332-4AF7-C94E-BAC8-82E2AD72D996}" srcOrd="0" destOrd="0" parTransId="{0E22B9A6-89E4-3F4A-B91B-C74398571C64}" sibTransId="{D297D483-1455-264B-A6C8-E227F58AE9E4}"/>
    <dgm:cxn modelId="{1A1EE91D-ACF1-CA48-9965-E03EF2BDA784}" type="presOf" srcId="{925D5332-4AF7-C94E-BAC8-82E2AD72D996}" destId="{A9EC7949-90F4-8D46-AFF5-F14E34C942A9}" srcOrd="0" destOrd="0" presId="urn:microsoft.com/office/officeart/2005/8/layout/hierarchy1"/>
    <dgm:cxn modelId="{791AB321-5943-A34D-B39D-6BFDC2D2857C}" srcId="{EE34307B-6C86-2149-882B-D22331A1D2E4}" destId="{B346CFEE-F0A7-624E-8048-1531C5A99ED9}" srcOrd="0" destOrd="0" parTransId="{DB764938-A41A-F748-8E71-3394E4496862}" sibTransId="{52461192-5A53-7E40-99AF-39CB1ADE43A4}"/>
    <dgm:cxn modelId="{CF88962E-3413-8848-9A19-CA74DF7B353E}" srcId="{B00764F2-8BB9-B043-8C7A-EF1EC4657AC6}" destId="{84BFAFB4-12F0-1E41-BA09-F08F1DB6DCB8}" srcOrd="0" destOrd="0" parTransId="{AC81388C-D76B-1B4C-AAFA-F5F5B5C502E2}" sibTransId="{6C71C25C-3E74-CB49-AB22-2006DF1DD327}"/>
    <dgm:cxn modelId="{5E62A530-8D58-7D42-9D9B-9F6F6A085BA4}" srcId="{EE34307B-6C86-2149-882B-D22331A1D2E4}" destId="{1E38BD4F-9840-5942-9346-36C75B6749FD}" srcOrd="1" destOrd="0" parTransId="{F1CFD3DE-8A24-914C-9CD4-C803CA30F89F}" sibTransId="{2785D8FF-14B8-D146-8E70-ECA0AABA1F69}"/>
    <dgm:cxn modelId="{8165803E-3C61-074F-A5AB-14227CD6601D}" type="presOf" srcId="{1E38BD4F-9840-5942-9346-36C75B6749FD}" destId="{0ABB190D-8F3A-6144-AC79-B88E92703DF4}" srcOrd="0" destOrd="0" presId="urn:microsoft.com/office/officeart/2005/8/layout/hierarchy1"/>
    <dgm:cxn modelId="{2E015E40-0DED-134B-A6B4-B2DF81D3D1CE}" type="presOf" srcId="{D9B14CC4-A957-0745-9F68-8BB0C4F6DA71}" destId="{3FC6977B-7C32-D54F-B044-C8153016E290}" srcOrd="0" destOrd="0" presId="urn:microsoft.com/office/officeart/2005/8/layout/hierarchy1"/>
    <dgm:cxn modelId="{54251F43-2AC7-7D47-A42E-C1AC706A54C3}" type="presOf" srcId="{C31FC088-0913-3B4C-B179-9E8D3D89A4A0}" destId="{D0141189-73A2-9745-8E0F-5AFC73F1624B}" srcOrd="0" destOrd="0" presId="urn:microsoft.com/office/officeart/2005/8/layout/hierarchy1"/>
    <dgm:cxn modelId="{69AAF743-E6DD-2744-8F88-4DDF37E5953A}" type="presOf" srcId="{A2EE456A-5EB7-FC41-970A-1A79D586F0D2}" destId="{06C39C91-C25D-D84F-9DBA-163860A0D8F5}" srcOrd="0" destOrd="0" presId="urn:microsoft.com/office/officeart/2005/8/layout/hierarchy1"/>
    <dgm:cxn modelId="{BF05654D-86F8-114D-8CE9-E32825A56AE5}" type="presOf" srcId="{DDBF56B7-9D98-D646-A1FC-39A91D66AED3}" destId="{C1B2DE93-C472-4348-AACC-0F42ED58CD07}" srcOrd="0" destOrd="0" presId="urn:microsoft.com/office/officeart/2005/8/layout/hierarchy1"/>
    <dgm:cxn modelId="{40A4AB4E-258E-FD49-B968-ABDC746A9696}" type="presOf" srcId="{EC06096E-B697-7941-B3B9-9A9930DBF56B}" destId="{64D17B4E-E2CD-364B-96EE-EF41D8CCB42D}" srcOrd="0" destOrd="0" presId="urn:microsoft.com/office/officeart/2005/8/layout/hierarchy1"/>
    <dgm:cxn modelId="{A3877554-A69F-C746-9ED1-0BABA2A6D3B6}" type="presOf" srcId="{8A3FA0EC-E097-6944-9DDA-0B065B0911E0}" destId="{53ED5AE2-3265-4744-925C-EFBC396BAA18}" srcOrd="0" destOrd="0" presId="urn:microsoft.com/office/officeart/2005/8/layout/hierarchy1"/>
    <dgm:cxn modelId="{31267954-B461-9346-8DC5-13B944D72385}" srcId="{B00764F2-8BB9-B043-8C7A-EF1EC4657AC6}" destId="{EC06096E-B697-7941-B3B9-9A9930DBF56B}" srcOrd="1" destOrd="0" parTransId="{D32C467E-587A-C24C-B3A9-3970193BCF23}" sibTransId="{408C9E63-F9C0-694A-A17F-D4C114FC42CF}"/>
    <dgm:cxn modelId="{177A935B-A5FE-E945-9C38-15A0268A255E}" type="presOf" srcId="{EE34307B-6C86-2149-882B-D22331A1D2E4}" destId="{1402C885-33F5-C24A-8F8E-5E6FB552F8DF}" srcOrd="0" destOrd="0" presId="urn:microsoft.com/office/officeart/2005/8/layout/hierarchy1"/>
    <dgm:cxn modelId="{AC63B55B-34AA-2E48-9D57-F224E1E2635B}" srcId="{EE34307B-6C86-2149-882B-D22331A1D2E4}" destId="{B00764F2-8BB9-B043-8C7A-EF1EC4657AC6}" srcOrd="4" destOrd="0" parTransId="{31D10D50-375C-B64D-9D1D-6B42AAF19361}" sibTransId="{4FC2F73B-CF68-C841-8C70-2521A36B58BB}"/>
    <dgm:cxn modelId="{A25DB45D-DBCB-814B-B051-37E14DA5E7A3}" type="presOf" srcId="{841EE44B-254E-9C42-83C8-5136FC6620E5}" destId="{3FE69797-36A8-9A49-A287-1A3DEAB1EECD}" srcOrd="0" destOrd="0" presId="urn:microsoft.com/office/officeart/2005/8/layout/hierarchy1"/>
    <dgm:cxn modelId="{48DB8D64-A3B5-E244-9A53-614FF4C2675C}" type="presOf" srcId="{1E4671D0-7E89-DA46-8D2D-9745AAB646D5}" destId="{7A8AD227-0CBB-2A46-ACD4-4F46FFBBF016}" srcOrd="0" destOrd="0" presId="urn:microsoft.com/office/officeart/2005/8/layout/hierarchy1"/>
    <dgm:cxn modelId="{522EB964-1DA0-8648-96D2-61E89AE78703}" type="presOf" srcId="{C7EEDB14-BC9C-DC49-AF50-1B39A0AC3D0C}" destId="{85E95F2E-C1EB-9F4D-8C45-AB14038E1899}" srcOrd="0" destOrd="0" presId="urn:microsoft.com/office/officeart/2005/8/layout/hierarchy1"/>
    <dgm:cxn modelId="{75E6346D-2300-6F43-A2D7-C0E7204D01D3}" srcId="{EE34307B-6C86-2149-882B-D22331A1D2E4}" destId="{1E4671D0-7E89-DA46-8D2D-9745AAB646D5}" srcOrd="2" destOrd="0" parTransId="{B7416E06-187E-FA4E-AB9D-1DC193ACA076}" sibTransId="{2AEEF971-1355-2F4B-93F9-DA5397B21A81}"/>
    <dgm:cxn modelId="{7B084B7A-DA75-E149-BEC1-79721CCAA1C2}" type="presOf" srcId="{F1CFD3DE-8A24-914C-9CD4-C803CA30F89F}" destId="{5E1AEA7B-E99F-A64F-AB83-6F3E88FF0B0F}" srcOrd="0" destOrd="0" presId="urn:microsoft.com/office/officeart/2005/8/layout/hierarchy1"/>
    <dgm:cxn modelId="{1B202C7D-AFDD-F74B-917B-37DD6EE15CF8}" type="presOf" srcId="{8CBF4082-2150-6D41-8187-DCDD783E6610}" destId="{FFAA03BB-93F5-B243-AF87-F72E2DD413A8}" srcOrd="0" destOrd="0" presId="urn:microsoft.com/office/officeart/2005/8/layout/hierarchy1"/>
    <dgm:cxn modelId="{87D6AC81-E82A-0D43-A83F-6EB20EFEFBAF}" type="presOf" srcId="{31F8CA9A-9DA7-2745-A480-9F663EBB3BEC}" destId="{1E6FBE36-DEF7-D044-85C4-2D341D7E07D9}" srcOrd="0" destOrd="0" presId="urn:microsoft.com/office/officeart/2005/8/layout/hierarchy1"/>
    <dgm:cxn modelId="{B7406682-AEEE-C943-AFC8-EECB70104842}" type="presOf" srcId="{386E22EF-91A9-1E46-A102-9AD81796ED4D}" destId="{9411DF8B-9522-244D-BBFD-04CA1FA6B857}" srcOrd="0" destOrd="0" presId="urn:microsoft.com/office/officeart/2005/8/layout/hierarchy1"/>
    <dgm:cxn modelId="{A6E57E8B-5633-F646-9951-6B4CEE6712D7}" type="presOf" srcId="{31D10D50-375C-B64D-9D1D-6B42AAF19361}" destId="{7998F8E3-B4F8-9942-AE35-EB84B7B1B3CC}" srcOrd="0" destOrd="0" presId="urn:microsoft.com/office/officeart/2005/8/layout/hierarchy1"/>
    <dgm:cxn modelId="{0AF8CC8E-9888-5A48-8BC3-273CF787AB22}" type="presOf" srcId="{84BFAFB4-12F0-1E41-BA09-F08F1DB6DCB8}" destId="{9A7FD269-77F1-114B-8AC8-27659A6A7A28}" srcOrd="0" destOrd="0" presId="urn:microsoft.com/office/officeart/2005/8/layout/hierarchy1"/>
    <dgm:cxn modelId="{B495D49E-35AF-5048-9132-2C767BDBEAE8}" srcId="{1E38BD4F-9840-5942-9346-36C75B6749FD}" destId="{31F8CA9A-9DA7-2745-A480-9F663EBB3BEC}" srcOrd="0" destOrd="0" parTransId="{F260EFEE-DC63-794D-A317-84FE296E6BFD}" sibTransId="{30D401BE-76ED-9140-AC01-58399D344E48}"/>
    <dgm:cxn modelId="{F837FAA0-D49C-B649-8828-7FD52FBB576A}" srcId="{386E22EF-91A9-1E46-A102-9AD81796ED4D}" destId="{C27D0A68-BDF9-0246-8037-79E70FAC2794}" srcOrd="1" destOrd="0" parTransId="{0D53224C-F240-8E4C-A5A2-A5F0B822F29F}" sibTransId="{CDEA68DA-4A02-304B-9B55-20A4956DEDB8}"/>
    <dgm:cxn modelId="{1782B0A1-5320-124C-9040-A967FAB1E840}" srcId="{1E38BD4F-9840-5942-9346-36C75B6749FD}" destId="{D9B14CC4-A957-0745-9F68-8BB0C4F6DA71}" srcOrd="1" destOrd="0" parTransId="{1A699A78-3773-314E-8079-0268889FCB27}" sibTransId="{CFD57D94-D629-E24F-8D54-DC28F101B544}"/>
    <dgm:cxn modelId="{240728AA-C0D9-F544-894C-28BBC7354309}" type="presOf" srcId="{638083AA-A8F4-3E44-8214-7D6857180161}" destId="{EC54A251-612F-D846-B922-5EDC43FEA945}" srcOrd="0" destOrd="0" presId="urn:microsoft.com/office/officeart/2005/8/layout/hierarchy1"/>
    <dgm:cxn modelId="{D73C39B0-6777-8641-B0DE-915BD838674B}" type="presOf" srcId="{AC81388C-D76B-1B4C-AAFA-F5F5B5C502E2}" destId="{77AF75EA-B713-F242-AE5D-29A01394BC81}" srcOrd="0" destOrd="0" presId="urn:microsoft.com/office/officeart/2005/8/layout/hierarchy1"/>
    <dgm:cxn modelId="{CF2828BC-5BB2-DD47-BE72-3C40814D9C37}" srcId="{399A5683-19F2-DB40-A655-D41EA6B43BE3}" destId="{EE34307B-6C86-2149-882B-D22331A1D2E4}" srcOrd="0" destOrd="0" parTransId="{6A9A9ECE-3DB9-2045-A0D9-B45E56AA87D4}" sibTransId="{4F904D31-FFF3-4840-BDA1-2639B8E0D4E0}"/>
    <dgm:cxn modelId="{DDF14ABF-E2C9-384D-A274-4C8036E40B1F}" type="presOf" srcId="{C1BCB9F8-B571-0545-A274-7888CC57A0B8}" destId="{3335AA35-3DE7-064C-A64E-810AE2C64779}" srcOrd="0" destOrd="0" presId="urn:microsoft.com/office/officeart/2005/8/layout/hierarchy1"/>
    <dgm:cxn modelId="{6AF8E1C1-877D-064B-880B-87535B841D75}" srcId="{1E4671D0-7E89-DA46-8D2D-9745AAB646D5}" destId="{DDBF56B7-9D98-D646-A1FC-39A91D66AED3}" srcOrd="1" destOrd="0" parTransId="{756DBC55-B15B-6644-B46C-69F07FBE46C0}" sibTransId="{9A52D995-F1F1-8643-96D9-5CE1BA7985D3}"/>
    <dgm:cxn modelId="{CC9E9CD5-8AF9-8B4F-9346-A813C2CE1A81}" srcId="{1E4671D0-7E89-DA46-8D2D-9745AAB646D5}" destId="{A2EE456A-5EB7-FC41-970A-1A79D586F0D2}" srcOrd="0" destOrd="0" parTransId="{ADD93A34-D699-9D41-B50A-300A629F8807}" sibTransId="{164D0954-0FAC-E54B-8F0A-373F7868D358}"/>
    <dgm:cxn modelId="{4360E0D9-47B2-764E-9AB3-643E6229F052}" type="presOf" srcId="{1A699A78-3773-314E-8079-0268889FCB27}" destId="{44CE417D-CA5F-FF4D-A54D-968AE4992859}" srcOrd="0" destOrd="0" presId="urn:microsoft.com/office/officeart/2005/8/layout/hierarchy1"/>
    <dgm:cxn modelId="{640B3ADB-1738-3246-AAC2-23F41C9CAD61}" srcId="{386E22EF-91A9-1E46-A102-9AD81796ED4D}" destId="{C31FC088-0913-3B4C-B179-9E8D3D89A4A0}" srcOrd="0" destOrd="0" parTransId="{C7EEDB14-BC9C-DC49-AF50-1B39A0AC3D0C}" sibTransId="{71855574-400B-D44E-A20B-8129D3734F14}"/>
    <dgm:cxn modelId="{7C19AADF-8AF0-3547-803E-19015D35EEA1}" type="presOf" srcId="{B346CFEE-F0A7-624E-8048-1531C5A99ED9}" destId="{7EC8ED34-ADE5-DF4B-B607-F2F656BEEA06}" srcOrd="0" destOrd="0" presId="urn:microsoft.com/office/officeart/2005/8/layout/hierarchy1"/>
    <dgm:cxn modelId="{0FE6A5E2-86C5-9D49-A28F-C14EDF1B4B59}" type="presOf" srcId="{D32C467E-587A-C24C-B3A9-3970193BCF23}" destId="{08E89E97-A97F-744B-AD0F-D3D136AA3AE6}" srcOrd="0" destOrd="0" presId="urn:microsoft.com/office/officeart/2005/8/layout/hierarchy1"/>
    <dgm:cxn modelId="{F1A949E9-1BA4-BA47-8F5B-6B697E4D40B7}" srcId="{B346CFEE-F0A7-624E-8048-1531C5A99ED9}" destId="{638083AA-A8F4-3E44-8214-7D6857180161}" srcOrd="1" destOrd="0" parTransId="{8A3FA0EC-E097-6944-9DDA-0B065B0911E0}" sibTransId="{EFEDCD6C-0A1A-104A-8EDC-E221E8F68AC4}"/>
    <dgm:cxn modelId="{9625F1ED-3F17-DC48-9B06-40C9D5D96060}" type="presOf" srcId="{ADD93A34-D699-9D41-B50A-300A629F8807}" destId="{ACF4F7AA-E072-1144-9BD8-853DE2287F2E}" srcOrd="0" destOrd="0" presId="urn:microsoft.com/office/officeart/2005/8/layout/hierarchy1"/>
    <dgm:cxn modelId="{05A252EF-19B5-E14A-A0FF-F29965FF68B9}" type="presOf" srcId="{0D53224C-F240-8E4C-A5A2-A5F0B822F29F}" destId="{97AE4AE4-FFBA-F748-90FA-A40D4A82BABA}" srcOrd="0" destOrd="0" presId="urn:microsoft.com/office/officeart/2005/8/layout/hierarchy1"/>
    <dgm:cxn modelId="{961774F2-1955-2D41-B0E7-F6C6AEFAA45E}" type="presOf" srcId="{0E22B9A6-89E4-3F4A-B91B-C74398571C64}" destId="{D08E1C1B-9B3B-B843-BCE8-836919A17E9E}" srcOrd="0" destOrd="0" presId="urn:microsoft.com/office/officeart/2005/8/layout/hierarchy1"/>
    <dgm:cxn modelId="{686A09F4-D45B-AF43-96D9-8C900D2CFF46}" type="presOf" srcId="{399A5683-19F2-DB40-A655-D41EA6B43BE3}" destId="{947A525E-383B-AB4E-9D5E-10D7E8AB64C2}" srcOrd="0" destOrd="0" presId="urn:microsoft.com/office/officeart/2005/8/layout/hierarchy1"/>
    <dgm:cxn modelId="{EBB6B9F8-715E-D242-B05C-43EDAD12C924}" type="presOf" srcId="{F260EFEE-DC63-794D-A317-84FE296E6BFD}" destId="{6B64AFA3-2694-ED43-8DA3-C3ED6AECE80E}" srcOrd="0" destOrd="0" presId="urn:microsoft.com/office/officeart/2005/8/layout/hierarchy1"/>
    <dgm:cxn modelId="{03F0F1E4-F4E4-2F48-8765-2A933DC0FACE}" type="presParOf" srcId="{947A525E-383B-AB4E-9D5E-10D7E8AB64C2}" destId="{AD181610-B6F4-1D41-AC67-CBA1402DFCA0}" srcOrd="0" destOrd="0" presId="urn:microsoft.com/office/officeart/2005/8/layout/hierarchy1"/>
    <dgm:cxn modelId="{C9587827-D5B2-DD46-BD99-4B54DFF87FDF}" type="presParOf" srcId="{AD181610-B6F4-1D41-AC67-CBA1402DFCA0}" destId="{E558DD06-CEF2-1541-B015-853FFB697F39}" srcOrd="0" destOrd="0" presId="urn:microsoft.com/office/officeart/2005/8/layout/hierarchy1"/>
    <dgm:cxn modelId="{A3DC3F86-D065-0B40-975E-0A901A653673}" type="presParOf" srcId="{E558DD06-CEF2-1541-B015-853FFB697F39}" destId="{C1422404-7DB7-954D-97D9-94F6F55BC3F4}" srcOrd="0" destOrd="0" presId="urn:microsoft.com/office/officeart/2005/8/layout/hierarchy1"/>
    <dgm:cxn modelId="{DEB5F9DD-8465-B848-807E-AB400E733E52}" type="presParOf" srcId="{E558DD06-CEF2-1541-B015-853FFB697F39}" destId="{1402C885-33F5-C24A-8F8E-5E6FB552F8DF}" srcOrd="1" destOrd="0" presId="urn:microsoft.com/office/officeart/2005/8/layout/hierarchy1"/>
    <dgm:cxn modelId="{E8050C5F-8C0F-9A41-82C3-A9938AEC337B}" type="presParOf" srcId="{AD181610-B6F4-1D41-AC67-CBA1402DFCA0}" destId="{C1382D4F-A5DE-9444-87D3-20930476D7DA}" srcOrd="1" destOrd="0" presId="urn:microsoft.com/office/officeart/2005/8/layout/hierarchy1"/>
    <dgm:cxn modelId="{9D4B67CA-B045-DD41-881B-E94D254423C4}" type="presParOf" srcId="{C1382D4F-A5DE-9444-87D3-20930476D7DA}" destId="{0FF1DBCB-B4BA-0044-9EC9-49A74805A2C9}" srcOrd="0" destOrd="0" presId="urn:microsoft.com/office/officeart/2005/8/layout/hierarchy1"/>
    <dgm:cxn modelId="{66973BA8-9BFC-B24B-9A7D-90BD3DC0FE90}" type="presParOf" srcId="{C1382D4F-A5DE-9444-87D3-20930476D7DA}" destId="{C8E9F21A-CB39-8349-9CE0-EC47EF5FE532}" srcOrd="1" destOrd="0" presId="urn:microsoft.com/office/officeart/2005/8/layout/hierarchy1"/>
    <dgm:cxn modelId="{65DFB85C-ACBF-E74F-A517-F7226E31B245}" type="presParOf" srcId="{C8E9F21A-CB39-8349-9CE0-EC47EF5FE532}" destId="{68DF808F-12E5-6C4A-BF80-43A3AC8F12E9}" srcOrd="0" destOrd="0" presId="urn:microsoft.com/office/officeart/2005/8/layout/hierarchy1"/>
    <dgm:cxn modelId="{C5EB45B6-5AA0-F846-A937-71A609D82364}" type="presParOf" srcId="{68DF808F-12E5-6C4A-BF80-43A3AC8F12E9}" destId="{A9FE92A0-A1B9-854B-9DBE-4573292D95A6}" srcOrd="0" destOrd="0" presId="urn:microsoft.com/office/officeart/2005/8/layout/hierarchy1"/>
    <dgm:cxn modelId="{E3F9A9C6-63F4-CF4A-95F8-8D9826642803}" type="presParOf" srcId="{68DF808F-12E5-6C4A-BF80-43A3AC8F12E9}" destId="{7EC8ED34-ADE5-DF4B-B607-F2F656BEEA06}" srcOrd="1" destOrd="0" presId="urn:microsoft.com/office/officeart/2005/8/layout/hierarchy1"/>
    <dgm:cxn modelId="{F1CCF107-D107-8D44-BB9A-021AF6689716}" type="presParOf" srcId="{C8E9F21A-CB39-8349-9CE0-EC47EF5FE532}" destId="{1DE0010B-3EC4-7F46-BAC8-A17396BED33D}" srcOrd="1" destOrd="0" presId="urn:microsoft.com/office/officeart/2005/8/layout/hierarchy1"/>
    <dgm:cxn modelId="{4A10DC97-3546-2E47-A648-D3321524D0F2}" type="presParOf" srcId="{1DE0010B-3EC4-7F46-BAC8-A17396BED33D}" destId="{D08E1C1B-9B3B-B843-BCE8-836919A17E9E}" srcOrd="0" destOrd="0" presId="urn:microsoft.com/office/officeart/2005/8/layout/hierarchy1"/>
    <dgm:cxn modelId="{486C206D-E10C-3144-998C-B476E6E8D22E}" type="presParOf" srcId="{1DE0010B-3EC4-7F46-BAC8-A17396BED33D}" destId="{689FB282-43E3-9843-92F0-A418A78E1E94}" srcOrd="1" destOrd="0" presId="urn:microsoft.com/office/officeart/2005/8/layout/hierarchy1"/>
    <dgm:cxn modelId="{EECD7F01-885B-CD48-B2AC-49DBF4F1E02E}" type="presParOf" srcId="{689FB282-43E3-9843-92F0-A418A78E1E94}" destId="{13B301D4-FEA2-9F4B-A87F-E8BB4DECFC4A}" srcOrd="0" destOrd="0" presId="urn:microsoft.com/office/officeart/2005/8/layout/hierarchy1"/>
    <dgm:cxn modelId="{9240BFB0-9498-5147-BCEF-FA609133A87E}" type="presParOf" srcId="{13B301D4-FEA2-9F4B-A87F-E8BB4DECFC4A}" destId="{BCA98690-16EA-CB44-8640-2E458F558E2E}" srcOrd="0" destOrd="0" presId="urn:microsoft.com/office/officeart/2005/8/layout/hierarchy1"/>
    <dgm:cxn modelId="{91302179-6DB9-CD44-969C-A067B26DA4A0}" type="presParOf" srcId="{13B301D4-FEA2-9F4B-A87F-E8BB4DECFC4A}" destId="{A9EC7949-90F4-8D46-AFF5-F14E34C942A9}" srcOrd="1" destOrd="0" presId="urn:microsoft.com/office/officeart/2005/8/layout/hierarchy1"/>
    <dgm:cxn modelId="{DB735698-0FDE-B247-B42C-89187AFBDD90}" type="presParOf" srcId="{689FB282-43E3-9843-92F0-A418A78E1E94}" destId="{4DF7A9D1-066F-4C43-B7FC-C58E2F52A549}" srcOrd="1" destOrd="0" presId="urn:microsoft.com/office/officeart/2005/8/layout/hierarchy1"/>
    <dgm:cxn modelId="{597660E4-3726-C345-9647-0D08D468EBD5}" type="presParOf" srcId="{1DE0010B-3EC4-7F46-BAC8-A17396BED33D}" destId="{53ED5AE2-3265-4744-925C-EFBC396BAA18}" srcOrd="2" destOrd="0" presId="urn:microsoft.com/office/officeart/2005/8/layout/hierarchy1"/>
    <dgm:cxn modelId="{E8A42B9B-9C63-124B-A52D-9FD432FC0277}" type="presParOf" srcId="{1DE0010B-3EC4-7F46-BAC8-A17396BED33D}" destId="{C3C7C6E2-0B21-6647-9239-8CC84E08CCD8}" srcOrd="3" destOrd="0" presId="urn:microsoft.com/office/officeart/2005/8/layout/hierarchy1"/>
    <dgm:cxn modelId="{5462FA0B-FE30-634E-BFA5-99DCA80AC3CF}" type="presParOf" srcId="{C3C7C6E2-0B21-6647-9239-8CC84E08CCD8}" destId="{DF470E2C-581B-DB4A-B0F2-F9DA9106D617}" srcOrd="0" destOrd="0" presId="urn:microsoft.com/office/officeart/2005/8/layout/hierarchy1"/>
    <dgm:cxn modelId="{88F202A9-7E13-5B42-BFF2-83C08038692B}" type="presParOf" srcId="{DF470E2C-581B-DB4A-B0F2-F9DA9106D617}" destId="{E15F9783-E9BA-B94B-AE2A-04CB8BCD53CF}" srcOrd="0" destOrd="0" presId="urn:microsoft.com/office/officeart/2005/8/layout/hierarchy1"/>
    <dgm:cxn modelId="{5C1EF81D-B35B-B440-B3B8-105D7DC5A147}" type="presParOf" srcId="{DF470E2C-581B-DB4A-B0F2-F9DA9106D617}" destId="{EC54A251-612F-D846-B922-5EDC43FEA945}" srcOrd="1" destOrd="0" presId="urn:microsoft.com/office/officeart/2005/8/layout/hierarchy1"/>
    <dgm:cxn modelId="{D142DB00-94D9-934A-A409-D66A077056C3}" type="presParOf" srcId="{C3C7C6E2-0B21-6647-9239-8CC84E08CCD8}" destId="{584505DF-975C-CE41-9ACD-BBAB833DD2BD}" srcOrd="1" destOrd="0" presId="urn:microsoft.com/office/officeart/2005/8/layout/hierarchy1"/>
    <dgm:cxn modelId="{561A7954-753C-5442-AB24-61DFC4A894CC}" type="presParOf" srcId="{1DE0010B-3EC4-7F46-BAC8-A17396BED33D}" destId="{3FE69797-36A8-9A49-A287-1A3DEAB1EECD}" srcOrd="4" destOrd="0" presId="urn:microsoft.com/office/officeart/2005/8/layout/hierarchy1"/>
    <dgm:cxn modelId="{5BFE76B8-8E80-984C-8438-09E30E6A7B0C}" type="presParOf" srcId="{1DE0010B-3EC4-7F46-BAC8-A17396BED33D}" destId="{0C931FE5-43C2-744C-ADE1-42DA835B4202}" srcOrd="5" destOrd="0" presId="urn:microsoft.com/office/officeart/2005/8/layout/hierarchy1"/>
    <dgm:cxn modelId="{9CC5F7F2-1D72-4A4E-BE7E-F46FD097768C}" type="presParOf" srcId="{0C931FE5-43C2-744C-ADE1-42DA835B4202}" destId="{A3148EEB-9EBC-1C47-9ECF-E11364F422BB}" srcOrd="0" destOrd="0" presId="urn:microsoft.com/office/officeart/2005/8/layout/hierarchy1"/>
    <dgm:cxn modelId="{A83A595F-8CC8-8741-B0DE-F7DC66B4088F}" type="presParOf" srcId="{A3148EEB-9EBC-1C47-9ECF-E11364F422BB}" destId="{12CF611D-368A-0449-A7CE-C8BAA3482180}" srcOrd="0" destOrd="0" presId="urn:microsoft.com/office/officeart/2005/8/layout/hierarchy1"/>
    <dgm:cxn modelId="{BFDC2229-AB42-7B4E-8984-7F7CFAD93B4D}" type="presParOf" srcId="{A3148EEB-9EBC-1C47-9ECF-E11364F422BB}" destId="{FFAA03BB-93F5-B243-AF87-F72E2DD413A8}" srcOrd="1" destOrd="0" presId="urn:microsoft.com/office/officeart/2005/8/layout/hierarchy1"/>
    <dgm:cxn modelId="{07CAE1F5-04F2-0149-8D5A-8C18F9C1C8CD}" type="presParOf" srcId="{0C931FE5-43C2-744C-ADE1-42DA835B4202}" destId="{286BA768-E8DD-FC4E-9FAF-587D1C69D1C2}" srcOrd="1" destOrd="0" presId="urn:microsoft.com/office/officeart/2005/8/layout/hierarchy1"/>
    <dgm:cxn modelId="{6A0F3B49-7E29-D449-B3E8-8E0EA47ED979}" type="presParOf" srcId="{C1382D4F-A5DE-9444-87D3-20930476D7DA}" destId="{5E1AEA7B-E99F-A64F-AB83-6F3E88FF0B0F}" srcOrd="2" destOrd="0" presId="urn:microsoft.com/office/officeart/2005/8/layout/hierarchy1"/>
    <dgm:cxn modelId="{EC476FC7-151B-4542-A222-FFB8C2A97DB5}" type="presParOf" srcId="{C1382D4F-A5DE-9444-87D3-20930476D7DA}" destId="{2DAB0B1C-7F9A-CD44-8869-C00476E76C29}" srcOrd="3" destOrd="0" presId="urn:microsoft.com/office/officeart/2005/8/layout/hierarchy1"/>
    <dgm:cxn modelId="{C209F696-1B8E-F340-8EB2-B118012C4A05}" type="presParOf" srcId="{2DAB0B1C-7F9A-CD44-8869-C00476E76C29}" destId="{C4174EE6-3ACF-1849-A966-4C701B1194B1}" srcOrd="0" destOrd="0" presId="urn:microsoft.com/office/officeart/2005/8/layout/hierarchy1"/>
    <dgm:cxn modelId="{5502A724-5E19-8A40-B31C-603F78CA3AF2}" type="presParOf" srcId="{C4174EE6-3ACF-1849-A966-4C701B1194B1}" destId="{2A2603A3-9A51-174C-8631-943CAF3D0CBC}" srcOrd="0" destOrd="0" presId="urn:microsoft.com/office/officeart/2005/8/layout/hierarchy1"/>
    <dgm:cxn modelId="{9E11C5DB-4402-F44C-BA3F-3DB494EF0962}" type="presParOf" srcId="{C4174EE6-3ACF-1849-A966-4C701B1194B1}" destId="{0ABB190D-8F3A-6144-AC79-B88E92703DF4}" srcOrd="1" destOrd="0" presId="urn:microsoft.com/office/officeart/2005/8/layout/hierarchy1"/>
    <dgm:cxn modelId="{30DC61BA-A881-C743-A724-20B4D255C722}" type="presParOf" srcId="{2DAB0B1C-7F9A-CD44-8869-C00476E76C29}" destId="{9E6A480E-5AA2-7B47-9E23-F9E7B3EE7ABD}" srcOrd="1" destOrd="0" presId="urn:microsoft.com/office/officeart/2005/8/layout/hierarchy1"/>
    <dgm:cxn modelId="{A954FD07-64DB-C145-B134-09AEC06708CB}" type="presParOf" srcId="{9E6A480E-5AA2-7B47-9E23-F9E7B3EE7ABD}" destId="{6B64AFA3-2694-ED43-8DA3-C3ED6AECE80E}" srcOrd="0" destOrd="0" presId="urn:microsoft.com/office/officeart/2005/8/layout/hierarchy1"/>
    <dgm:cxn modelId="{09C45F37-2802-B240-A168-A9A09CC264C6}" type="presParOf" srcId="{9E6A480E-5AA2-7B47-9E23-F9E7B3EE7ABD}" destId="{F5928C0F-B033-9145-8541-3F9BE41CFBDF}" srcOrd="1" destOrd="0" presId="urn:microsoft.com/office/officeart/2005/8/layout/hierarchy1"/>
    <dgm:cxn modelId="{922C4843-49B6-984F-BAAC-8DB2B12B3F04}" type="presParOf" srcId="{F5928C0F-B033-9145-8541-3F9BE41CFBDF}" destId="{9A4DC3F3-68AB-A84C-AB10-AF7428D52C64}" srcOrd="0" destOrd="0" presId="urn:microsoft.com/office/officeart/2005/8/layout/hierarchy1"/>
    <dgm:cxn modelId="{DED1170D-A341-D241-9920-FB78699F8FD1}" type="presParOf" srcId="{9A4DC3F3-68AB-A84C-AB10-AF7428D52C64}" destId="{B47342C5-44B7-3C44-9DF8-7B92B10D42DC}" srcOrd="0" destOrd="0" presId="urn:microsoft.com/office/officeart/2005/8/layout/hierarchy1"/>
    <dgm:cxn modelId="{C7911300-A3E4-614B-A805-2A1DB0D15BFF}" type="presParOf" srcId="{9A4DC3F3-68AB-A84C-AB10-AF7428D52C64}" destId="{1E6FBE36-DEF7-D044-85C4-2D341D7E07D9}" srcOrd="1" destOrd="0" presId="urn:microsoft.com/office/officeart/2005/8/layout/hierarchy1"/>
    <dgm:cxn modelId="{94925BA2-F937-EF43-8FD3-0712167399A9}" type="presParOf" srcId="{F5928C0F-B033-9145-8541-3F9BE41CFBDF}" destId="{233A442B-57FD-204B-AE64-C633B4B71750}" srcOrd="1" destOrd="0" presId="urn:microsoft.com/office/officeart/2005/8/layout/hierarchy1"/>
    <dgm:cxn modelId="{86DF3195-E66B-924A-871B-94B2A7248E76}" type="presParOf" srcId="{9E6A480E-5AA2-7B47-9E23-F9E7B3EE7ABD}" destId="{44CE417D-CA5F-FF4D-A54D-968AE4992859}" srcOrd="2" destOrd="0" presId="urn:microsoft.com/office/officeart/2005/8/layout/hierarchy1"/>
    <dgm:cxn modelId="{5E96C2B6-207A-2348-814D-2BD7089EA20F}" type="presParOf" srcId="{9E6A480E-5AA2-7B47-9E23-F9E7B3EE7ABD}" destId="{5BBD7783-60DB-D744-A172-92E228ECF413}" srcOrd="3" destOrd="0" presId="urn:microsoft.com/office/officeart/2005/8/layout/hierarchy1"/>
    <dgm:cxn modelId="{40D88313-BF45-E04B-BB84-2CE3E337DF69}" type="presParOf" srcId="{5BBD7783-60DB-D744-A172-92E228ECF413}" destId="{16CFFBDA-1DD8-A44F-9B75-9A6001E4E203}" srcOrd="0" destOrd="0" presId="urn:microsoft.com/office/officeart/2005/8/layout/hierarchy1"/>
    <dgm:cxn modelId="{322CA239-BF04-0249-857D-659E4B33B083}" type="presParOf" srcId="{16CFFBDA-1DD8-A44F-9B75-9A6001E4E203}" destId="{3680A58F-B3B3-7A41-8FCC-BC5EC43AD1ED}" srcOrd="0" destOrd="0" presId="urn:microsoft.com/office/officeart/2005/8/layout/hierarchy1"/>
    <dgm:cxn modelId="{82D8E347-3F44-D442-9D29-18BE23177EB4}" type="presParOf" srcId="{16CFFBDA-1DD8-A44F-9B75-9A6001E4E203}" destId="{3FC6977B-7C32-D54F-B044-C8153016E290}" srcOrd="1" destOrd="0" presId="urn:microsoft.com/office/officeart/2005/8/layout/hierarchy1"/>
    <dgm:cxn modelId="{6BCF54CD-33D5-A845-84CC-7C3EBF173E87}" type="presParOf" srcId="{5BBD7783-60DB-D744-A172-92E228ECF413}" destId="{ECEA00DE-EDEF-5742-91A6-139D0880011A}" srcOrd="1" destOrd="0" presId="urn:microsoft.com/office/officeart/2005/8/layout/hierarchy1"/>
    <dgm:cxn modelId="{7CA21D82-FB30-6D43-B285-DECD1D807732}" type="presParOf" srcId="{C1382D4F-A5DE-9444-87D3-20930476D7DA}" destId="{2E3DEE6C-6A58-8944-AB15-8A9D628468D6}" srcOrd="4" destOrd="0" presId="urn:microsoft.com/office/officeart/2005/8/layout/hierarchy1"/>
    <dgm:cxn modelId="{6FB38324-44F7-0945-9346-802E7F4168BD}" type="presParOf" srcId="{C1382D4F-A5DE-9444-87D3-20930476D7DA}" destId="{119194E7-3E11-5946-891A-7E42D710D4C7}" srcOrd="5" destOrd="0" presId="urn:microsoft.com/office/officeart/2005/8/layout/hierarchy1"/>
    <dgm:cxn modelId="{665727FA-3807-F945-93B3-58AF5DE955C5}" type="presParOf" srcId="{119194E7-3E11-5946-891A-7E42D710D4C7}" destId="{95DF4A4B-27D0-CC47-9C2A-577A5AEFE787}" srcOrd="0" destOrd="0" presId="urn:microsoft.com/office/officeart/2005/8/layout/hierarchy1"/>
    <dgm:cxn modelId="{8C0A2C82-46FE-C240-9251-6D1F8DCDCDC6}" type="presParOf" srcId="{95DF4A4B-27D0-CC47-9C2A-577A5AEFE787}" destId="{EB908668-ABC9-0148-B3BA-0F1234D7547C}" srcOrd="0" destOrd="0" presId="urn:microsoft.com/office/officeart/2005/8/layout/hierarchy1"/>
    <dgm:cxn modelId="{BEB352F2-12E8-F148-8B80-1C9957A5097E}" type="presParOf" srcId="{95DF4A4B-27D0-CC47-9C2A-577A5AEFE787}" destId="{7A8AD227-0CBB-2A46-ACD4-4F46FFBBF016}" srcOrd="1" destOrd="0" presId="urn:microsoft.com/office/officeart/2005/8/layout/hierarchy1"/>
    <dgm:cxn modelId="{536722D7-040D-1749-94C2-6BF5A2564FFC}" type="presParOf" srcId="{119194E7-3E11-5946-891A-7E42D710D4C7}" destId="{6E95ABC1-A01D-DD44-AA89-C71F1393FE33}" srcOrd="1" destOrd="0" presId="urn:microsoft.com/office/officeart/2005/8/layout/hierarchy1"/>
    <dgm:cxn modelId="{30F474F5-21CF-3B40-BFCC-E2A016711B2B}" type="presParOf" srcId="{6E95ABC1-A01D-DD44-AA89-C71F1393FE33}" destId="{ACF4F7AA-E072-1144-9BD8-853DE2287F2E}" srcOrd="0" destOrd="0" presId="urn:microsoft.com/office/officeart/2005/8/layout/hierarchy1"/>
    <dgm:cxn modelId="{3A39EBB9-1E03-9347-BB36-DC8050AA2108}" type="presParOf" srcId="{6E95ABC1-A01D-DD44-AA89-C71F1393FE33}" destId="{E1350B59-9B72-4942-9310-73A66A8D3AA4}" srcOrd="1" destOrd="0" presId="urn:microsoft.com/office/officeart/2005/8/layout/hierarchy1"/>
    <dgm:cxn modelId="{9C435F11-053D-2143-8801-533DECAC0578}" type="presParOf" srcId="{E1350B59-9B72-4942-9310-73A66A8D3AA4}" destId="{6C9BE652-7847-6C4C-B98E-0AC480AFB0DA}" srcOrd="0" destOrd="0" presId="urn:microsoft.com/office/officeart/2005/8/layout/hierarchy1"/>
    <dgm:cxn modelId="{D109DF4C-BFE4-494D-B1B5-C3111A3075A8}" type="presParOf" srcId="{6C9BE652-7847-6C4C-B98E-0AC480AFB0DA}" destId="{B208C0F2-35E9-0643-BD39-7C7FDB899BC5}" srcOrd="0" destOrd="0" presId="urn:microsoft.com/office/officeart/2005/8/layout/hierarchy1"/>
    <dgm:cxn modelId="{6F391345-66AD-4148-A7F3-A39376DD8455}" type="presParOf" srcId="{6C9BE652-7847-6C4C-B98E-0AC480AFB0DA}" destId="{06C39C91-C25D-D84F-9DBA-163860A0D8F5}" srcOrd="1" destOrd="0" presId="urn:microsoft.com/office/officeart/2005/8/layout/hierarchy1"/>
    <dgm:cxn modelId="{18D4BB6F-B0C1-244B-8068-56B777312566}" type="presParOf" srcId="{E1350B59-9B72-4942-9310-73A66A8D3AA4}" destId="{5A39D371-328E-314B-BF76-104074DF5133}" srcOrd="1" destOrd="0" presId="urn:microsoft.com/office/officeart/2005/8/layout/hierarchy1"/>
    <dgm:cxn modelId="{15605D08-F65B-C242-BB08-4BD7149B5FC1}" type="presParOf" srcId="{6E95ABC1-A01D-DD44-AA89-C71F1393FE33}" destId="{CA764FA8-EB68-2142-8417-ED89F2974D73}" srcOrd="2" destOrd="0" presId="urn:microsoft.com/office/officeart/2005/8/layout/hierarchy1"/>
    <dgm:cxn modelId="{47DE5FED-D348-244F-B98C-2CEB1A998963}" type="presParOf" srcId="{6E95ABC1-A01D-DD44-AA89-C71F1393FE33}" destId="{CE27646F-1EE0-AC4E-B366-55339BBC23A1}" srcOrd="3" destOrd="0" presId="urn:microsoft.com/office/officeart/2005/8/layout/hierarchy1"/>
    <dgm:cxn modelId="{2A9792F1-F7C6-364E-AF5F-D8DB3B3B4190}" type="presParOf" srcId="{CE27646F-1EE0-AC4E-B366-55339BBC23A1}" destId="{FD36BBEA-7316-D848-8390-86939BAACD00}" srcOrd="0" destOrd="0" presId="urn:microsoft.com/office/officeart/2005/8/layout/hierarchy1"/>
    <dgm:cxn modelId="{E102898E-02B9-3047-BC58-6215AA0C2556}" type="presParOf" srcId="{FD36BBEA-7316-D848-8390-86939BAACD00}" destId="{4D44968D-4AE1-094B-BD86-AA9A08EF7871}" srcOrd="0" destOrd="0" presId="urn:microsoft.com/office/officeart/2005/8/layout/hierarchy1"/>
    <dgm:cxn modelId="{5D7F1983-269A-AB4C-83A1-633F00901E73}" type="presParOf" srcId="{FD36BBEA-7316-D848-8390-86939BAACD00}" destId="{C1B2DE93-C472-4348-AACC-0F42ED58CD07}" srcOrd="1" destOrd="0" presId="urn:microsoft.com/office/officeart/2005/8/layout/hierarchy1"/>
    <dgm:cxn modelId="{BD54EFBD-0950-3C4E-A647-40BBF1236DA8}" type="presParOf" srcId="{CE27646F-1EE0-AC4E-B366-55339BBC23A1}" destId="{7A43437C-180A-D24C-A150-DC82DF8B24C7}" srcOrd="1" destOrd="0" presId="urn:microsoft.com/office/officeart/2005/8/layout/hierarchy1"/>
    <dgm:cxn modelId="{B1AAA34C-E391-C145-9634-15752C25FD75}" type="presParOf" srcId="{C1382D4F-A5DE-9444-87D3-20930476D7DA}" destId="{3335AA35-3DE7-064C-A64E-810AE2C64779}" srcOrd="6" destOrd="0" presId="urn:microsoft.com/office/officeart/2005/8/layout/hierarchy1"/>
    <dgm:cxn modelId="{0F45F900-AF08-7343-A214-F499E12C8CA5}" type="presParOf" srcId="{C1382D4F-A5DE-9444-87D3-20930476D7DA}" destId="{22F49408-4FEF-814D-939C-BB313DFC3875}" srcOrd="7" destOrd="0" presId="urn:microsoft.com/office/officeart/2005/8/layout/hierarchy1"/>
    <dgm:cxn modelId="{85A675F8-340A-6444-9AF2-647C43916425}" type="presParOf" srcId="{22F49408-4FEF-814D-939C-BB313DFC3875}" destId="{D6DE07D7-D76C-0249-BFDD-3A078254F92A}" srcOrd="0" destOrd="0" presId="urn:microsoft.com/office/officeart/2005/8/layout/hierarchy1"/>
    <dgm:cxn modelId="{B6529F4D-1E9B-8D4B-9776-C20B010F67C7}" type="presParOf" srcId="{D6DE07D7-D76C-0249-BFDD-3A078254F92A}" destId="{6E42AFBF-9293-0D47-ABA1-95CDC96459AB}" srcOrd="0" destOrd="0" presId="urn:microsoft.com/office/officeart/2005/8/layout/hierarchy1"/>
    <dgm:cxn modelId="{EAE3D587-09A3-AF41-ABE4-05827D3A7B18}" type="presParOf" srcId="{D6DE07D7-D76C-0249-BFDD-3A078254F92A}" destId="{9411DF8B-9522-244D-BBFD-04CA1FA6B857}" srcOrd="1" destOrd="0" presId="urn:microsoft.com/office/officeart/2005/8/layout/hierarchy1"/>
    <dgm:cxn modelId="{9FEB086A-C5B6-3B4F-9993-013204416215}" type="presParOf" srcId="{22F49408-4FEF-814D-939C-BB313DFC3875}" destId="{F393CF4C-26CB-7B40-9E38-E9FDEC101165}" srcOrd="1" destOrd="0" presId="urn:microsoft.com/office/officeart/2005/8/layout/hierarchy1"/>
    <dgm:cxn modelId="{95CC7B0C-80C8-D34D-9C93-975F2553C0CD}" type="presParOf" srcId="{F393CF4C-26CB-7B40-9E38-E9FDEC101165}" destId="{85E95F2E-C1EB-9F4D-8C45-AB14038E1899}" srcOrd="0" destOrd="0" presId="urn:microsoft.com/office/officeart/2005/8/layout/hierarchy1"/>
    <dgm:cxn modelId="{1C9E19CF-8209-5446-8760-64177F67C160}" type="presParOf" srcId="{F393CF4C-26CB-7B40-9E38-E9FDEC101165}" destId="{A3FAFA47-B3FA-7648-8217-6CD9F21C04FC}" srcOrd="1" destOrd="0" presId="urn:microsoft.com/office/officeart/2005/8/layout/hierarchy1"/>
    <dgm:cxn modelId="{A8C523D6-E87A-DB48-BED7-D5DB4C25C845}" type="presParOf" srcId="{A3FAFA47-B3FA-7648-8217-6CD9F21C04FC}" destId="{E08F8EBE-B6F0-194E-9BE8-FC57E1B30E68}" srcOrd="0" destOrd="0" presId="urn:microsoft.com/office/officeart/2005/8/layout/hierarchy1"/>
    <dgm:cxn modelId="{ED2FFFB7-E606-A249-A22E-93CEC9C0B46F}" type="presParOf" srcId="{E08F8EBE-B6F0-194E-9BE8-FC57E1B30E68}" destId="{DDD173E2-9843-904E-A266-45CA65EE6ED7}" srcOrd="0" destOrd="0" presId="urn:microsoft.com/office/officeart/2005/8/layout/hierarchy1"/>
    <dgm:cxn modelId="{697F33B4-2E92-E949-BCC2-4768D9DF7482}" type="presParOf" srcId="{E08F8EBE-B6F0-194E-9BE8-FC57E1B30E68}" destId="{D0141189-73A2-9745-8E0F-5AFC73F1624B}" srcOrd="1" destOrd="0" presId="urn:microsoft.com/office/officeart/2005/8/layout/hierarchy1"/>
    <dgm:cxn modelId="{1A0F3FEE-5F4E-AF47-A6DB-F83FA5E01E81}" type="presParOf" srcId="{A3FAFA47-B3FA-7648-8217-6CD9F21C04FC}" destId="{E88EA44D-E9AF-0A41-A089-706C3F24F214}" srcOrd="1" destOrd="0" presId="urn:microsoft.com/office/officeart/2005/8/layout/hierarchy1"/>
    <dgm:cxn modelId="{A8CD6B8D-ECDF-164F-9E91-8827A1E4A404}" type="presParOf" srcId="{F393CF4C-26CB-7B40-9E38-E9FDEC101165}" destId="{97AE4AE4-FFBA-F748-90FA-A40D4A82BABA}" srcOrd="2" destOrd="0" presId="urn:microsoft.com/office/officeart/2005/8/layout/hierarchy1"/>
    <dgm:cxn modelId="{1B650F81-1F1A-3546-A8F2-362221F1D1AB}" type="presParOf" srcId="{F393CF4C-26CB-7B40-9E38-E9FDEC101165}" destId="{5985D0AE-AF3C-4B4D-8E73-958A550A008E}" srcOrd="3" destOrd="0" presId="urn:microsoft.com/office/officeart/2005/8/layout/hierarchy1"/>
    <dgm:cxn modelId="{E39251A8-5660-CD47-93EE-C2FEE86ED3E8}" type="presParOf" srcId="{5985D0AE-AF3C-4B4D-8E73-958A550A008E}" destId="{59F24E78-D0B1-A74D-A962-5AE41B3B7C21}" srcOrd="0" destOrd="0" presId="urn:microsoft.com/office/officeart/2005/8/layout/hierarchy1"/>
    <dgm:cxn modelId="{2D767930-6DC2-2943-B8F3-B8633B4F7389}" type="presParOf" srcId="{59F24E78-D0B1-A74D-A962-5AE41B3B7C21}" destId="{E1F71511-D58B-DD43-8E65-C97FCD53C28F}" srcOrd="0" destOrd="0" presId="urn:microsoft.com/office/officeart/2005/8/layout/hierarchy1"/>
    <dgm:cxn modelId="{B4AB23E5-51C8-AB49-A4F9-1976E9C99D45}" type="presParOf" srcId="{59F24E78-D0B1-A74D-A962-5AE41B3B7C21}" destId="{5E8218DA-FF43-1241-A36F-8BCB85ED8C34}" srcOrd="1" destOrd="0" presId="urn:microsoft.com/office/officeart/2005/8/layout/hierarchy1"/>
    <dgm:cxn modelId="{E46B0F17-B695-E84E-91F7-47BF3A44B15E}" type="presParOf" srcId="{5985D0AE-AF3C-4B4D-8E73-958A550A008E}" destId="{FE61E8C1-82C6-DD48-B3AE-91B6CD38BE4E}" srcOrd="1" destOrd="0" presId="urn:microsoft.com/office/officeart/2005/8/layout/hierarchy1"/>
    <dgm:cxn modelId="{728CA853-90CD-B34F-88CA-51E79F375257}" type="presParOf" srcId="{C1382D4F-A5DE-9444-87D3-20930476D7DA}" destId="{7998F8E3-B4F8-9942-AE35-EB84B7B1B3CC}" srcOrd="8" destOrd="0" presId="urn:microsoft.com/office/officeart/2005/8/layout/hierarchy1"/>
    <dgm:cxn modelId="{925F42D2-3BE6-1941-B96A-FC348AEDEF06}" type="presParOf" srcId="{C1382D4F-A5DE-9444-87D3-20930476D7DA}" destId="{31745090-1598-8346-A769-B422B8870F61}" srcOrd="9" destOrd="0" presId="urn:microsoft.com/office/officeart/2005/8/layout/hierarchy1"/>
    <dgm:cxn modelId="{5E829233-64CB-D84E-81C8-EE111F4988C8}" type="presParOf" srcId="{31745090-1598-8346-A769-B422B8870F61}" destId="{C54D1E72-13B9-2444-B15A-E23850961CF0}" srcOrd="0" destOrd="0" presId="urn:microsoft.com/office/officeart/2005/8/layout/hierarchy1"/>
    <dgm:cxn modelId="{2282D3B7-A119-BB46-92A5-470CD765A7A1}" type="presParOf" srcId="{C54D1E72-13B9-2444-B15A-E23850961CF0}" destId="{D8DC94F4-A8E3-C246-90C6-D905AEF18E81}" srcOrd="0" destOrd="0" presId="urn:microsoft.com/office/officeart/2005/8/layout/hierarchy1"/>
    <dgm:cxn modelId="{645D527E-8263-AE45-8F50-16DAAC5DFB13}" type="presParOf" srcId="{C54D1E72-13B9-2444-B15A-E23850961CF0}" destId="{31F19D27-99C2-2F49-86D5-1F5D5844546F}" srcOrd="1" destOrd="0" presId="urn:microsoft.com/office/officeart/2005/8/layout/hierarchy1"/>
    <dgm:cxn modelId="{93E8E66E-8402-DD47-A33A-7B2CF3736DFD}" type="presParOf" srcId="{31745090-1598-8346-A769-B422B8870F61}" destId="{77A556F5-9EF5-6B47-BAE7-850D49A7F5BE}" srcOrd="1" destOrd="0" presId="urn:microsoft.com/office/officeart/2005/8/layout/hierarchy1"/>
    <dgm:cxn modelId="{80016105-E356-3141-B396-3977DB91B647}" type="presParOf" srcId="{77A556F5-9EF5-6B47-BAE7-850D49A7F5BE}" destId="{77AF75EA-B713-F242-AE5D-29A01394BC81}" srcOrd="0" destOrd="0" presId="urn:microsoft.com/office/officeart/2005/8/layout/hierarchy1"/>
    <dgm:cxn modelId="{2B3F28E8-44C6-C849-BCF8-60B677363038}" type="presParOf" srcId="{77A556F5-9EF5-6B47-BAE7-850D49A7F5BE}" destId="{5F5B1FF4-3ABF-0747-8AF9-87CC3CBEAB6C}" srcOrd="1" destOrd="0" presId="urn:microsoft.com/office/officeart/2005/8/layout/hierarchy1"/>
    <dgm:cxn modelId="{62CEC87F-6BE3-E94D-B340-0AD6EED056D2}" type="presParOf" srcId="{5F5B1FF4-3ABF-0747-8AF9-87CC3CBEAB6C}" destId="{448C452B-E74B-254D-8102-0D37F2C6C5E3}" srcOrd="0" destOrd="0" presId="urn:microsoft.com/office/officeart/2005/8/layout/hierarchy1"/>
    <dgm:cxn modelId="{E0A8CB3B-E6FA-8B40-9481-39696FF374F3}" type="presParOf" srcId="{448C452B-E74B-254D-8102-0D37F2C6C5E3}" destId="{F8412686-D500-724C-8044-11AA260B8FD1}" srcOrd="0" destOrd="0" presId="urn:microsoft.com/office/officeart/2005/8/layout/hierarchy1"/>
    <dgm:cxn modelId="{89FDB7A3-D2B3-D046-9A4E-8814AD6C1BB2}" type="presParOf" srcId="{448C452B-E74B-254D-8102-0D37F2C6C5E3}" destId="{9A7FD269-77F1-114B-8AC8-27659A6A7A28}" srcOrd="1" destOrd="0" presId="urn:microsoft.com/office/officeart/2005/8/layout/hierarchy1"/>
    <dgm:cxn modelId="{19A03A51-4ABB-EB43-ACE9-DBB8483BDBD4}" type="presParOf" srcId="{5F5B1FF4-3ABF-0747-8AF9-87CC3CBEAB6C}" destId="{6D23479E-1E3A-7340-A0FE-592F785CA81E}" srcOrd="1" destOrd="0" presId="urn:microsoft.com/office/officeart/2005/8/layout/hierarchy1"/>
    <dgm:cxn modelId="{6D07D5F7-F38E-C643-8A06-F4600A5D649D}" type="presParOf" srcId="{77A556F5-9EF5-6B47-BAE7-850D49A7F5BE}" destId="{08E89E97-A97F-744B-AD0F-D3D136AA3AE6}" srcOrd="2" destOrd="0" presId="urn:microsoft.com/office/officeart/2005/8/layout/hierarchy1"/>
    <dgm:cxn modelId="{2C1DB61B-ADF3-DD49-84EC-5DB85CA94027}" type="presParOf" srcId="{77A556F5-9EF5-6B47-BAE7-850D49A7F5BE}" destId="{7E8B1B36-6F8F-7244-A7A1-3CF63FF3CA0E}" srcOrd="3" destOrd="0" presId="urn:microsoft.com/office/officeart/2005/8/layout/hierarchy1"/>
    <dgm:cxn modelId="{3E0B8EDD-E57F-6248-8762-5262D8937351}" type="presParOf" srcId="{7E8B1B36-6F8F-7244-A7A1-3CF63FF3CA0E}" destId="{29C41B9C-6F4B-9847-9774-C9D1100C6689}" srcOrd="0" destOrd="0" presId="urn:microsoft.com/office/officeart/2005/8/layout/hierarchy1"/>
    <dgm:cxn modelId="{244C2465-7DCD-7640-ABA6-28E9BF036FFA}" type="presParOf" srcId="{29C41B9C-6F4B-9847-9774-C9D1100C6689}" destId="{4B836032-12AB-1847-AB25-67236AD1D815}" srcOrd="0" destOrd="0" presId="urn:microsoft.com/office/officeart/2005/8/layout/hierarchy1"/>
    <dgm:cxn modelId="{B275653F-1F78-294A-AA1E-E7AC7055CC0D}" type="presParOf" srcId="{29C41B9C-6F4B-9847-9774-C9D1100C6689}" destId="{64D17B4E-E2CD-364B-96EE-EF41D8CCB42D}" srcOrd="1" destOrd="0" presId="urn:microsoft.com/office/officeart/2005/8/layout/hierarchy1"/>
    <dgm:cxn modelId="{E4057DE8-1579-B642-9B72-B8C6894C0652}" type="presParOf" srcId="{7E8B1B36-6F8F-7244-A7A1-3CF63FF3CA0E}" destId="{2D86C6C2-243B-7E45-AA95-EF4E25A1ACC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AD1B30-261E-4355-B056-44C97A999D9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1FF2990-3102-4888-8676-D05B6AED724A}">
      <dgm:prSet phldrT="[Text]"/>
      <dgm:spPr/>
      <dgm:t>
        <a:bodyPr/>
        <a:lstStyle/>
        <a:p>
          <a:r>
            <a:rPr lang="es-MX" dirty="0"/>
            <a:t>Entradas</a:t>
          </a:r>
          <a:endParaRPr lang="es-ES" dirty="0"/>
        </a:p>
      </dgm:t>
    </dgm:pt>
    <dgm:pt modelId="{BAA52564-684F-4430-93D1-BE0E1C35AC13}" type="parTrans" cxnId="{ED89AEC8-84DD-4101-9D24-309762E1DBD4}">
      <dgm:prSet/>
      <dgm:spPr/>
      <dgm:t>
        <a:bodyPr/>
        <a:lstStyle/>
        <a:p>
          <a:endParaRPr lang="es-ES"/>
        </a:p>
      </dgm:t>
    </dgm:pt>
    <dgm:pt modelId="{6354BDF2-78BA-47B4-98BA-C344CB20A2CC}" type="sibTrans" cxnId="{ED89AEC8-84DD-4101-9D24-309762E1DBD4}">
      <dgm:prSet/>
      <dgm:spPr/>
      <dgm:t>
        <a:bodyPr/>
        <a:lstStyle/>
        <a:p>
          <a:endParaRPr lang="es-ES"/>
        </a:p>
      </dgm:t>
    </dgm:pt>
    <dgm:pt modelId="{280EEF2E-6A59-49FF-9E92-4687B7928919}">
      <dgm:prSet phldrT="[Text]"/>
      <dgm:spPr/>
      <dgm:t>
        <a:bodyPr/>
        <a:lstStyle/>
        <a:p>
          <a:r>
            <a:rPr lang="es-MX" b="1" dirty="0"/>
            <a:t>Plan de dirección del proyecto</a:t>
          </a:r>
          <a:endParaRPr lang="es-ES" b="1" dirty="0"/>
        </a:p>
      </dgm:t>
    </dgm:pt>
    <dgm:pt modelId="{5E58D49F-8816-45FD-B0D1-948C165ECC6F}" type="parTrans" cxnId="{FA1FC872-08A9-456D-A800-ED0A25E74C00}">
      <dgm:prSet/>
      <dgm:spPr/>
      <dgm:t>
        <a:bodyPr/>
        <a:lstStyle/>
        <a:p>
          <a:endParaRPr lang="es-ES"/>
        </a:p>
      </dgm:t>
    </dgm:pt>
    <dgm:pt modelId="{AFA7E039-EC2E-470A-9002-9C89EB9569A7}" type="sibTrans" cxnId="{FA1FC872-08A9-456D-A800-ED0A25E74C00}">
      <dgm:prSet/>
      <dgm:spPr/>
      <dgm:t>
        <a:bodyPr/>
        <a:lstStyle/>
        <a:p>
          <a:endParaRPr lang="es-ES"/>
        </a:p>
      </dgm:t>
    </dgm:pt>
    <dgm:pt modelId="{5ADC55ED-BC67-4969-952B-1AB087BE0F7D}">
      <dgm:prSet phldrT="[Text]"/>
      <dgm:spPr/>
      <dgm:t>
        <a:bodyPr/>
        <a:lstStyle/>
        <a:p>
          <a:r>
            <a:rPr lang="es-MX" dirty="0"/>
            <a:t>Herramientas y técnicas</a:t>
          </a:r>
          <a:endParaRPr lang="es-ES" dirty="0"/>
        </a:p>
      </dgm:t>
    </dgm:pt>
    <dgm:pt modelId="{9EE74C45-20CD-4D6C-AC84-65597ED420AA}" type="parTrans" cxnId="{DF97AADC-6019-4E53-A089-A8B46BEAA3A1}">
      <dgm:prSet/>
      <dgm:spPr/>
      <dgm:t>
        <a:bodyPr/>
        <a:lstStyle/>
        <a:p>
          <a:endParaRPr lang="es-ES"/>
        </a:p>
      </dgm:t>
    </dgm:pt>
    <dgm:pt modelId="{36177264-9247-4B0A-9B0F-BF67FBF567C4}" type="sibTrans" cxnId="{DF97AADC-6019-4E53-A089-A8B46BEAA3A1}">
      <dgm:prSet/>
      <dgm:spPr/>
      <dgm:t>
        <a:bodyPr/>
        <a:lstStyle/>
        <a:p>
          <a:endParaRPr lang="es-ES"/>
        </a:p>
      </dgm:t>
    </dgm:pt>
    <dgm:pt modelId="{C7A41776-C6BC-4E22-B663-893E9761FB0E}">
      <dgm:prSet phldrT="[Text]"/>
      <dgm:spPr/>
      <dgm:t>
        <a:bodyPr/>
        <a:lstStyle/>
        <a:p>
          <a:r>
            <a:rPr lang="es-MX" dirty="0"/>
            <a:t>Juicio de expertos</a:t>
          </a:r>
          <a:endParaRPr lang="es-ES" dirty="0"/>
        </a:p>
      </dgm:t>
    </dgm:pt>
    <dgm:pt modelId="{8EE8A5D2-E7E2-4492-A42A-459D3FA903CF}" type="parTrans" cxnId="{0809BF43-2345-4217-BCA8-CE7E9609DF47}">
      <dgm:prSet/>
      <dgm:spPr/>
      <dgm:t>
        <a:bodyPr/>
        <a:lstStyle/>
        <a:p>
          <a:endParaRPr lang="es-ES"/>
        </a:p>
      </dgm:t>
    </dgm:pt>
    <dgm:pt modelId="{70BEB081-F13C-461B-8645-E5CDF57DDACF}" type="sibTrans" cxnId="{0809BF43-2345-4217-BCA8-CE7E9609DF47}">
      <dgm:prSet/>
      <dgm:spPr/>
      <dgm:t>
        <a:bodyPr/>
        <a:lstStyle/>
        <a:p>
          <a:endParaRPr lang="es-ES"/>
        </a:p>
      </dgm:t>
    </dgm:pt>
    <dgm:pt modelId="{44E6BBB6-1CDF-4A5C-936F-8362FC2B37B2}">
      <dgm:prSet phldrT="[Text]"/>
      <dgm:spPr/>
      <dgm:t>
        <a:bodyPr/>
        <a:lstStyle/>
        <a:p>
          <a:r>
            <a:rPr lang="es-MX" dirty="0"/>
            <a:t>Salidas</a:t>
          </a:r>
          <a:endParaRPr lang="es-ES" dirty="0"/>
        </a:p>
      </dgm:t>
    </dgm:pt>
    <dgm:pt modelId="{043EA1B7-2483-409E-8D1D-8204D41B16D4}" type="parTrans" cxnId="{9D38566A-3810-4B39-B739-EDC872CD1D49}">
      <dgm:prSet/>
      <dgm:spPr/>
      <dgm:t>
        <a:bodyPr/>
        <a:lstStyle/>
        <a:p>
          <a:endParaRPr lang="es-ES"/>
        </a:p>
      </dgm:t>
    </dgm:pt>
    <dgm:pt modelId="{38EBC7A4-3CB8-4DD3-8033-3103D8FC59AB}" type="sibTrans" cxnId="{9D38566A-3810-4B39-B739-EDC872CD1D49}">
      <dgm:prSet/>
      <dgm:spPr/>
      <dgm:t>
        <a:bodyPr/>
        <a:lstStyle/>
        <a:p>
          <a:endParaRPr lang="es-ES"/>
        </a:p>
      </dgm:t>
    </dgm:pt>
    <dgm:pt modelId="{17C8EFD1-7395-3349-8CAC-58D4F8871851}">
      <dgm:prSet phldrT="[Text]"/>
      <dgm:spPr/>
      <dgm:t>
        <a:bodyPr/>
        <a:lstStyle/>
        <a:p>
          <a:r>
            <a:rPr lang="es-ES" b="1" dirty="0"/>
            <a:t>Línea de base del alcance</a:t>
          </a:r>
        </a:p>
      </dgm:t>
    </dgm:pt>
    <dgm:pt modelId="{116A72C8-2161-DB46-AAB7-758CD26123C1}" type="parTrans" cxnId="{4B6A821B-3B9C-5546-89C1-6B0432A4B7CF}">
      <dgm:prSet/>
      <dgm:spPr/>
      <dgm:t>
        <a:bodyPr/>
        <a:lstStyle/>
        <a:p>
          <a:endParaRPr lang="es-ES"/>
        </a:p>
      </dgm:t>
    </dgm:pt>
    <dgm:pt modelId="{84B209B2-4150-5343-8EAF-05071E4E5AD5}" type="sibTrans" cxnId="{4B6A821B-3B9C-5546-89C1-6B0432A4B7CF}">
      <dgm:prSet/>
      <dgm:spPr/>
      <dgm:t>
        <a:bodyPr/>
        <a:lstStyle/>
        <a:p>
          <a:endParaRPr lang="es-ES"/>
        </a:p>
      </dgm:t>
    </dgm:pt>
    <dgm:pt modelId="{A92F0156-42F6-1243-B968-86F841482E0C}">
      <dgm:prSet phldrT="[Text]"/>
      <dgm:spPr/>
      <dgm:t>
        <a:bodyPr/>
        <a:lstStyle/>
        <a:p>
          <a:r>
            <a:rPr lang="es-ES" b="1" dirty="0"/>
            <a:t>Descomposición</a:t>
          </a:r>
        </a:p>
      </dgm:t>
    </dgm:pt>
    <dgm:pt modelId="{81B81DD5-D72E-184D-A5AF-7F85F26718EB}" type="parTrans" cxnId="{993B1101-5F9E-5346-8A4C-1C4FD394E2DB}">
      <dgm:prSet/>
      <dgm:spPr/>
      <dgm:t>
        <a:bodyPr/>
        <a:lstStyle/>
        <a:p>
          <a:endParaRPr lang="es-ES"/>
        </a:p>
      </dgm:t>
    </dgm:pt>
    <dgm:pt modelId="{B2F4FCD8-7A92-9747-8387-B506A9D7F293}" type="sibTrans" cxnId="{993B1101-5F9E-5346-8A4C-1C4FD394E2DB}">
      <dgm:prSet/>
      <dgm:spPr/>
      <dgm:t>
        <a:bodyPr/>
        <a:lstStyle/>
        <a:p>
          <a:endParaRPr lang="es-ES"/>
        </a:p>
      </dgm:t>
    </dgm:pt>
    <dgm:pt modelId="{297662A0-01BD-F743-B76A-580B84A2E5D4}">
      <dgm:prSet phldrT="[Text]"/>
      <dgm:spPr/>
      <dgm:t>
        <a:bodyPr/>
        <a:lstStyle/>
        <a:p>
          <a:r>
            <a:rPr lang="es-ES" b="1" dirty="0"/>
            <a:t>Documentos del proyecto: requisitos y alcance</a:t>
          </a:r>
        </a:p>
      </dgm:t>
    </dgm:pt>
    <dgm:pt modelId="{A894B5B8-2BFD-5444-985B-5508D03945FF}" type="parTrans" cxnId="{F475D4FC-078A-1A47-99B8-A6F59C1199F5}">
      <dgm:prSet/>
      <dgm:spPr/>
    </dgm:pt>
    <dgm:pt modelId="{AA3AE75A-834B-3F46-B843-C48D8F0B1F5B}" type="sibTrans" cxnId="{F475D4FC-078A-1A47-99B8-A6F59C1199F5}">
      <dgm:prSet/>
      <dgm:spPr/>
    </dgm:pt>
    <dgm:pt modelId="{45655B6C-788E-7544-AACF-03178506C8C9}">
      <dgm:prSet phldrT="[Text]"/>
      <dgm:spPr/>
      <dgm:t>
        <a:bodyPr/>
        <a:lstStyle/>
        <a:p>
          <a:r>
            <a:rPr lang="es-ES" b="0" dirty="0"/>
            <a:t>Factores ambientales</a:t>
          </a:r>
        </a:p>
      </dgm:t>
    </dgm:pt>
    <dgm:pt modelId="{B0E610B2-D861-2348-ACE4-0DDAA19527A3}" type="parTrans" cxnId="{7B316764-1637-0E41-9A10-12924463A3CF}">
      <dgm:prSet/>
      <dgm:spPr/>
    </dgm:pt>
    <dgm:pt modelId="{BDD34EEC-9BB4-EC47-BDD4-1A4566DBFD4E}" type="sibTrans" cxnId="{7B316764-1637-0E41-9A10-12924463A3CF}">
      <dgm:prSet/>
      <dgm:spPr/>
    </dgm:pt>
    <dgm:pt modelId="{E68B91C3-25E5-B443-B9B3-631225BF9E38}">
      <dgm:prSet phldrT="[Text]"/>
      <dgm:spPr/>
      <dgm:t>
        <a:bodyPr/>
        <a:lstStyle/>
        <a:p>
          <a:r>
            <a:rPr lang="es-ES" b="0" dirty="0"/>
            <a:t>Activos de la organización</a:t>
          </a:r>
        </a:p>
      </dgm:t>
    </dgm:pt>
    <dgm:pt modelId="{163D8F23-0C08-5A45-B24F-AC9DD549D7A3}" type="parTrans" cxnId="{79B15B3F-EAAF-AD45-808C-E595389C4BD4}">
      <dgm:prSet/>
      <dgm:spPr/>
    </dgm:pt>
    <dgm:pt modelId="{464B6A61-33F5-3447-AD6E-1384E04748C7}" type="sibTrans" cxnId="{79B15B3F-EAAF-AD45-808C-E595389C4BD4}">
      <dgm:prSet/>
      <dgm:spPr/>
    </dgm:pt>
    <dgm:pt modelId="{9C2B5D96-6E35-934D-ADA4-859722BAC25B}">
      <dgm:prSet phldrT="[Text]"/>
      <dgm:spPr/>
      <dgm:t>
        <a:bodyPr/>
        <a:lstStyle/>
        <a:p>
          <a:r>
            <a:rPr lang="es-ES" b="0" dirty="0"/>
            <a:t>Actualizaciones a los documentos del proyecto</a:t>
          </a:r>
        </a:p>
      </dgm:t>
    </dgm:pt>
    <dgm:pt modelId="{489F7F38-7E82-7049-ADE4-ECAD93F57B8E}" type="parTrans" cxnId="{A82941FD-D5F1-484F-81DA-E12C7969EBA9}">
      <dgm:prSet/>
      <dgm:spPr/>
    </dgm:pt>
    <dgm:pt modelId="{03EE2461-F286-8A4B-BDB5-77A343F35579}" type="sibTrans" cxnId="{A82941FD-D5F1-484F-81DA-E12C7969EBA9}">
      <dgm:prSet/>
      <dgm:spPr/>
    </dgm:pt>
    <dgm:pt modelId="{E3E37F93-7AE9-4587-94FA-35D71FCFFCCD}" type="pres">
      <dgm:prSet presAssocID="{5AAD1B30-261E-4355-B056-44C97A999D90}" presName="linearFlow" presStyleCnt="0">
        <dgm:presLayoutVars>
          <dgm:dir/>
          <dgm:animLvl val="lvl"/>
          <dgm:resizeHandles val="exact"/>
        </dgm:presLayoutVars>
      </dgm:prSet>
      <dgm:spPr/>
    </dgm:pt>
    <dgm:pt modelId="{EEF6FFE9-4827-4AC6-BC36-F12B2DFAF0CA}" type="pres">
      <dgm:prSet presAssocID="{B1FF2990-3102-4888-8676-D05B6AED724A}" presName="composite" presStyleCnt="0"/>
      <dgm:spPr/>
    </dgm:pt>
    <dgm:pt modelId="{973D8D39-78AB-49B3-914F-6B9C2FDD0B38}" type="pres">
      <dgm:prSet presAssocID="{B1FF2990-3102-4888-8676-D05B6AED724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A4F83C0-19EE-44CE-82D7-809971FEAB7E}" type="pres">
      <dgm:prSet presAssocID="{B1FF2990-3102-4888-8676-D05B6AED724A}" presName="descendantText" presStyleLbl="alignAcc1" presStyleIdx="0" presStyleCnt="3">
        <dgm:presLayoutVars>
          <dgm:bulletEnabled val="1"/>
        </dgm:presLayoutVars>
      </dgm:prSet>
      <dgm:spPr/>
    </dgm:pt>
    <dgm:pt modelId="{F331A9C9-675E-465D-B193-31CFC46C0529}" type="pres">
      <dgm:prSet presAssocID="{6354BDF2-78BA-47B4-98BA-C344CB20A2CC}" presName="sp" presStyleCnt="0"/>
      <dgm:spPr/>
    </dgm:pt>
    <dgm:pt modelId="{6A54C800-84C8-45DD-BADA-0E2CBDA284E2}" type="pres">
      <dgm:prSet presAssocID="{5ADC55ED-BC67-4969-952B-1AB087BE0F7D}" presName="composite" presStyleCnt="0"/>
      <dgm:spPr/>
    </dgm:pt>
    <dgm:pt modelId="{7D756D10-CA08-43C1-A2BF-345A0A704DE4}" type="pres">
      <dgm:prSet presAssocID="{5ADC55ED-BC67-4969-952B-1AB087BE0F7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1A55577-EE57-4B6B-9438-FE874952FC70}" type="pres">
      <dgm:prSet presAssocID="{5ADC55ED-BC67-4969-952B-1AB087BE0F7D}" presName="descendantText" presStyleLbl="alignAcc1" presStyleIdx="1" presStyleCnt="3">
        <dgm:presLayoutVars>
          <dgm:bulletEnabled val="1"/>
        </dgm:presLayoutVars>
      </dgm:prSet>
      <dgm:spPr/>
    </dgm:pt>
    <dgm:pt modelId="{0915B34A-A0E4-42D4-99F9-8ABA56644EFD}" type="pres">
      <dgm:prSet presAssocID="{36177264-9247-4B0A-9B0F-BF67FBF567C4}" presName="sp" presStyleCnt="0"/>
      <dgm:spPr/>
    </dgm:pt>
    <dgm:pt modelId="{E5FF1B68-CE1A-44CD-9F0A-9D75D39FFD89}" type="pres">
      <dgm:prSet presAssocID="{44E6BBB6-1CDF-4A5C-936F-8362FC2B37B2}" presName="composite" presStyleCnt="0"/>
      <dgm:spPr/>
    </dgm:pt>
    <dgm:pt modelId="{23789C85-A84A-4C02-A67E-CDA7B202E284}" type="pres">
      <dgm:prSet presAssocID="{44E6BBB6-1CDF-4A5C-936F-8362FC2B37B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28A8C9D-19B6-44F3-8E6D-E2EAC300C0AA}" type="pres">
      <dgm:prSet presAssocID="{44E6BBB6-1CDF-4A5C-936F-8362FC2B37B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93B1101-5F9E-5346-8A4C-1C4FD394E2DB}" srcId="{5ADC55ED-BC67-4969-952B-1AB087BE0F7D}" destId="{A92F0156-42F6-1243-B968-86F841482E0C}" srcOrd="1" destOrd="0" parTransId="{81B81DD5-D72E-184D-A5AF-7F85F26718EB}" sibTransId="{B2F4FCD8-7A92-9747-8387-B506A9D7F293}"/>
    <dgm:cxn modelId="{C22BE117-615F-40AB-A0B6-26932F8A2FAB}" type="presOf" srcId="{44E6BBB6-1CDF-4A5C-936F-8362FC2B37B2}" destId="{23789C85-A84A-4C02-A67E-CDA7B202E284}" srcOrd="0" destOrd="0" presId="urn:microsoft.com/office/officeart/2005/8/layout/chevron2"/>
    <dgm:cxn modelId="{4B6A821B-3B9C-5546-89C1-6B0432A4B7CF}" srcId="{44E6BBB6-1CDF-4A5C-936F-8362FC2B37B2}" destId="{17C8EFD1-7395-3349-8CAC-58D4F8871851}" srcOrd="0" destOrd="0" parTransId="{116A72C8-2161-DB46-AAB7-758CD26123C1}" sibTransId="{84B209B2-4150-5343-8EAF-05071E4E5AD5}"/>
    <dgm:cxn modelId="{79B15B3F-EAAF-AD45-808C-E595389C4BD4}" srcId="{B1FF2990-3102-4888-8676-D05B6AED724A}" destId="{E68B91C3-25E5-B443-B9B3-631225BF9E38}" srcOrd="3" destOrd="0" parTransId="{163D8F23-0C08-5A45-B24F-AC9DD549D7A3}" sibTransId="{464B6A61-33F5-3447-AD6E-1384E04748C7}"/>
    <dgm:cxn modelId="{290B6D42-B2B7-4BA4-A487-2565B8DFEBE0}" type="presOf" srcId="{B1FF2990-3102-4888-8676-D05B6AED724A}" destId="{973D8D39-78AB-49B3-914F-6B9C2FDD0B38}" srcOrd="0" destOrd="0" presId="urn:microsoft.com/office/officeart/2005/8/layout/chevron2"/>
    <dgm:cxn modelId="{0809BF43-2345-4217-BCA8-CE7E9609DF47}" srcId="{5ADC55ED-BC67-4969-952B-1AB087BE0F7D}" destId="{C7A41776-C6BC-4E22-B663-893E9761FB0E}" srcOrd="0" destOrd="0" parTransId="{8EE8A5D2-E7E2-4492-A42A-459D3FA903CF}" sibTransId="{70BEB081-F13C-461B-8645-E5CDF57DDACF}"/>
    <dgm:cxn modelId="{1183B844-F489-4BF8-9E45-E7C9E254F7D2}" type="presOf" srcId="{5ADC55ED-BC67-4969-952B-1AB087BE0F7D}" destId="{7D756D10-CA08-43C1-A2BF-345A0A704DE4}" srcOrd="0" destOrd="0" presId="urn:microsoft.com/office/officeart/2005/8/layout/chevron2"/>
    <dgm:cxn modelId="{7B316764-1637-0E41-9A10-12924463A3CF}" srcId="{B1FF2990-3102-4888-8676-D05B6AED724A}" destId="{45655B6C-788E-7544-AACF-03178506C8C9}" srcOrd="2" destOrd="0" parTransId="{B0E610B2-D861-2348-ACE4-0DDAA19527A3}" sibTransId="{BDD34EEC-9BB4-EC47-BDD4-1A4566DBFD4E}"/>
    <dgm:cxn modelId="{9D38566A-3810-4B39-B739-EDC872CD1D49}" srcId="{5AAD1B30-261E-4355-B056-44C97A999D90}" destId="{44E6BBB6-1CDF-4A5C-936F-8362FC2B37B2}" srcOrd="2" destOrd="0" parTransId="{043EA1B7-2483-409E-8D1D-8204D41B16D4}" sibTransId="{38EBC7A4-3CB8-4DD3-8033-3103D8FC59AB}"/>
    <dgm:cxn modelId="{FA1FC872-08A9-456D-A800-ED0A25E74C00}" srcId="{B1FF2990-3102-4888-8676-D05B6AED724A}" destId="{280EEF2E-6A59-49FF-9E92-4687B7928919}" srcOrd="0" destOrd="0" parTransId="{5E58D49F-8816-45FD-B0D1-948C165ECC6F}" sibTransId="{AFA7E039-EC2E-470A-9002-9C89EB9569A7}"/>
    <dgm:cxn modelId="{09E36485-9EBF-854B-9A8A-F84C4DD789ED}" type="presOf" srcId="{45655B6C-788E-7544-AACF-03178506C8C9}" destId="{6A4F83C0-19EE-44CE-82D7-809971FEAB7E}" srcOrd="0" destOrd="2" presId="urn:microsoft.com/office/officeart/2005/8/layout/chevron2"/>
    <dgm:cxn modelId="{60ED75A3-C131-CA4A-8525-8C8F379521BF}" type="presOf" srcId="{9C2B5D96-6E35-934D-ADA4-859722BAC25B}" destId="{628A8C9D-19B6-44F3-8E6D-E2EAC300C0AA}" srcOrd="0" destOrd="1" presId="urn:microsoft.com/office/officeart/2005/8/layout/chevron2"/>
    <dgm:cxn modelId="{CB15B2B9-4777-4C05-95D8-BFD80251C322}" type="presOf" srcId="{280EEF2E-6A59-49FF-9E92-4687B7928919}" destId="{6A4F83C0-19EE-44CE-82D7-809971FEAB7E}" srcOrd="0" destOrd="0" presId="urn:microsoft.com/office/officeart/2005/8/layout/chevron2"/>
    <dgm:cxn modelId="{E624F8BD-2F39-5F44-AF5D-2FA52ADC7A69}" type="presOf" srcId="{297662A0-01BD-F743-B76A-580B84A2E5D4}" destId="{6A4F83C0-19EE-44CE-82D7-809971FEAB7E}" srcOrd="0" destOrd="1" presId="urn:microsoft.com/office/officeart/2005/8/layout/chevron2"/>
    <dgm:cxn modelId="{A67E8DC3-6AD4-934F-817F-BFD22FA9C48F}" type="presOf" srcId="{A92F0156-42F6-1243-B968-86F841482E0C}" destId="{71A55577-EE57-4B6B-9438-FE874952FC70}" srcOrd="0" destOrd="1" presId="urn:microsoft.com/office/officeart/2005/8/layout/chevron2"/>
    <dgm:cxn modelId="{ED89AEC8-84DD-4101-9D24-309762E1DBD4}" srcId="{5AAD1B30-261E-4355-B056-44C97A999D90}" destId="{B1FF2990-3102-4888-8676-D05B6AED724A}" srcOrd="0" destOrd="0" parTransId="{BAA52564-684F-4430-93D1-BE0E1C35AC13}" sibTransId="{6354BDF2-78BA-47B4-98BA-C344CB20A2CC}"/>
    <dgm:cxn modelId="{18BD6ECD-AFDB-46A0-8257-5F3A88A379D6}" type="presOf" srcId="{C7A41776-C6BC-4E22-B663-893E9761FB0E}" destId="{71A55577-EE57-4B6B-9438-FE874952FC70}" srcOrd="0" destOrd="0" presId="urn:microsoft.com/office/officeart/2005/8/layout/chevron2"/>
    <dgm:cxn modelId="{D84FDDD8-E05E-9941-B510-59188C86CE86}" type="presOf" srcId="{17C8EFD1-7395-3349-8CAC-58D4F8871851}" destId="{628A8C9D-19B6-44F3-8E6D-E2EAC300C0AA}" srcOrd="0" destOrd="0" presId="urn:microsoft.com/office/officeart/2005/8/layout/chevron2"/>
    <dgm:cxn modelId="{DF97AADC-6019-4E53-A089-A8B46BEAA3A1}" srcId="{5AAD1B30-261E-4355-B056-44C97A999D90}" destId="{5ADC55ED-BC67-4969-952B-1AB087BE0F7D}" srcOrd="1" destOrd="0" parTransId="{9EE74C45-20CD-4D6C-AC84-65597ED420AA}" sibTransId="{36177264-9247-4B0A-9B0F-BF67FBF567C4}"/>
    <dgm:cxn modelId="{3717F7EA-CB9B-49DB-85C0-7A09593C9B0A}" type="presOf" srcId="{5AAD1B30-261E-4355-B056-44C97A999D90}" destId="{E3E37F93-7AE9-4587-94FA-35D71FCFFCCD}" srcOrd="0" destOrd="0" presId="urn:microsoft.com/office/officeart/2005/8/layout/chevron2"/>
    <dgm:cxn modelId="{DC2FC3EE-03EE-664A-87B0-B3D8AB17524C}" type="presOf" srcId="{E68B91C3-25E5-B443-B9B3-631225BF9E38}" destId="{6A4F83C0-19EE-44CE-82D7-809971FEAB7E}" srcOrd="0" destOrd="3" presId="urn:microsoft.com/office/officeart/2005/8/layout/chevron2"/>
    <dgm:cxn modelId="{F475D4FC-078A-1A47-99B8-A6F59C1199F5}" srcId="{B1FF2990-3102-4888-8676-D05B6AED724A}" destId="{297662A0-01BD-F743-B76A-580B84A2E5D4}" srcOrd="1" destOrd="0" parTransId="{A894B5B8-2BFD-5444-985B-5508D03945FF}" sibTransId="{AA3AE75A-834B-3F46-B843-C48D8F0B1F5B}"/>
    <dgm:cxn modelId="{A82941FD-D5F1-484F-81DA-E12C7969EBA9}" srcId="{44E6BBB6-1CDF-4A5C-936F-8362FC2B37B2}" destId="{9C2B5D96-6E35-934D-ADA4-859722BAC25B}" srcOrd="1" destOrd="0" parTransId="{489F7F38-7E82-7049-ADE4-ECAD93F57B8E}" sibTransId="{03EE2461-F286-8A4B-BDB5-77A343F35579}"/>
    <dgm:cxn modelId="{A7019E6E-456D-4845-AA56-03130C11F961}" type="presParOf" srcId="{E3E37F93-7AE9-4587-94FA-35D71FCFFCCD}" destId="{EEF6FFE9-4827-4AC6-BC36-F12B2DFAF0CA}" srcOrd="0" destOrd="0" presId="urn:microsoft.com/office/officeart/2005/8/layout/chevron2"/>
    <dgm:cxn modelId="{EB30CE77-AE28-46C2-8B27-3C98F454D89C}" type="presParOf" srcId="{EEF6FFE9-4827-4AC6-BC36-F12B2DFAF0CA}" destId="{973D8D39-78AB-49B3-914F-6B9C2FDD0B38}" srcOrd="0" destOrd="0" presId="urn:microsoft.com/office/officeart/2005/8/layout/chevron2"/>
    <dgm:cxn modelId="{6DD15361-9466-42F3-9170-F026538B1C04}" type="presParOf" srcId="{EEF6FFE9-4827-4AC6-BC36-F12B2DFAF0CA}" destId="{6A4F83C0-19EE-44CE-82D7-809971FEAB7E}" srcOrd="1" destOrd="0" presId="urn:microsoft.com/office/officeart/2005/8/layout/chevron2"/>
    <dgm:cxn modelId="{8D93FB2F-7101-40DF-A9F4-BAFB9DC49D93}" type="presParOf" srcId="{E3E37F93-7AE9-4587-94FA-35D71FCFFCCD}" destId="{F331A9C9-675E-465D-B193-31CFC46C0529}" srcOrd="1" destOrd="0" presId="urn:microsoft.com/office/officeart/2005/8/layout/chevron2"/>
    <dgm:cxn modelId="{4BF0C61E-7EB2-4E50-82C7-A8BFA4C222DE}" type="presParOf" srcId="{E3E37F93-7AE9-4587-94FA-35D71FCFFCCD}" destId="{6A54C800-84C8-45DD-BADA-0E2CBDA284E2}" srcOrd="2" destOrd="0" presId="urn:microsoft.com/office/officeart/2005/8/layout/chevron2"/>
    <dgm:cxn modelId="{4D6B50F1-EC1A-4B22-AEBC-90A276D0BE74}" type="presParOf" srcId="{6A54C800-84C8-45DD-BADA-0E2CBDA284E2}" destId="{7D756D10-CA08-43C1-A2BF-345A0A704DE4}" srcOrd="0" destOrd="0" presId="urn:microsoft.com/office/officeart/2005/8/layout/chevron2"/>
    <dgm:cxn modelId="{FB1A2E77-1AD9-4171-BBCA-5B003BD69C8E}" type="presParOf" srcId="{6A54C800-84C8-45DD-BADA-0E2CBDA284E2}" destId="{71A55577-EE57-4B6B-9438-FE874952FC70}" srcOrd="1" destOrd="0" presId="urn:microsoft.com/office/officeart/2005/8/layout/chevron2"/>
    <dgm:cxn modelId="{50307AA2-7B5C-4AB0-AFAB-E733B04FD68A}" type="presParOf" srcId="{E3E37F93-7AE9-4587-94FA-35D71FCFFCCD}" destId="{0915B34A-A0E4-42D4-99F9-8ABA56644EFD}" srcOrd="3" destOrd="0" presId="urn:microsoft.com/office/officeart/2005/8/layout/chevron2"/>
    <dgm:cxn modelId="{A1FB668D-D679-4D69-B53D-8DE17886EFE6}" type="presParOf" srcId="{E3E37F93-7AE9-4587-94FA-35D71FCFFCCD}" destId="{E5FF1B68-CE1A-44CD-9F0A-9D75D39FFD89}" srcOrd="4" destOrd="0" presId="urn:microsoft.com/office/officeart/2005/8/layout/chevron2"/>
    <dgm:cxn modelId="{F8C5F9F9-C295-425A-AF66-2FCB21067382}" type="presParOf" srcId="{E5FF1B68-CE1A-44CD-9F0A-9D75D39FFD89}" destId="{23789C85-A84A-4C02-A67E-CDA7B202E284}" srcOrd="0" destOrd="0" presId="urn:microsoft.com/office/officeart/2005/8/layout/chevron2"/>
    <dgm:cxn modelId="{8766CDED-D15D-4267-9BD9-297078D72DD3}" type="presParOf" srcId="{E5FF1B68-CE1A-44CD-9F0A-9D75D39FFD89}" destId="{628A8C9D-19B6-44F3-8E6D-E2EAC300C0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B4E47D-955B-554F-A34A-4CC017DC3558}" type="doc">
      <dgm:prSet loTypeId="urn:microsoft.com/office/officeart/2005/8/layout/hierarchy4" loCatId="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s-ES"/>
        </a:p>
      </dgm:t>
    </dgm:pt>
    <dgm:pt modelId="{DA41F1BF-1FCA-2944-A23F-7765B437E2AB}">
      <dgm:prSet phldrT="[Texto]"/>
      <dgm:spPr/>
      <dgm:t>
        <a:bodyPr/>
        <a:lstStyle/>
        <a:p>
          <a:r>
            <a:rPr lang="es-ES" dirty="0"/>
            <a:t>Pintar Interior Casa</a:t>
          </a:r>
        </a:p>
      </dgm:t>
    </dgm:pt>
    <dgm:pt modelId="{8CB7A9A6-DE5F-9446-87DF-C562D75CB8A2}" type="parTrans" cxnId="{97B15129-0DBE-2C40-9451-2DBF96FBB52D}">
      <dgm:prSet/>
      <dgm:spPr/>
      <dgm:t>
        <a:bodyPr/>
        <a:lstStyle/>
        <a:p>
          <a:endParaRPr lang="es-ES"/>
        </a:p>
      </dgm:t>
    </dgm:pt>
    <dgm:pt modelId="{6438F77F-0018-7542-91A5-C838C630FABB}" type="sibTrans" cxnId="{97B15129-0DBE-2C40-9451-2DBF96FBB52D}">
      <dgm:prSet/>
      <dgm:spPr/>
      <dgm:t>
        <a:bodyPr/>
        <a:lstStyle/>
        <a:p>
          <a:endParaRPr lang="es-ES"/>
        </a:p>
      </dgm:t>
    </dgm:pt>
    <dgm:pt modelId="{F5C19254-1115-7D42-A356-BC5C2AFD7B0B}">
      <dgm:prSet phldrT="[Texto]"/>
      <dgm:spPr/>
      <dgm:t>
        <a:bodyPr/>
        <a:lstStyle/>
        <a:p>
          <a:r>
            <a:rPr lang="es-ES" dirty="0"/>
            <a:t>Pintar techos</a:t>
          </a:r>
        </a:p>
      </dgm:t>
    </dgm:pt>
    <dgm:pt modelId="{71E9629A-6A11-9C4A-8293-85874698935B}" type="parTrans" cxnId="{FDE65138-69B7-F04F-A94D-A5D1DDD93396}">
      <dgm:prSet/>
      <dgm:spPr/>
      <dgm:t>
        <a:bodyPr/>
        <a:lstStyle/>
        <a:p>
          <a:endParaRPr lang="es-ES"/>
        </a:p>
      </dgm:t>
    </dgm:pt>
    <dgm:pt modelId="{D299191B-FA90-CA40-B5A4-C8688C22C342}" type="sibTrans" cxnId="{FDE65138-69B7-F04F-A94D-A5D1DDD93396}">
      <dgm:prSet/>
      <dgm:spPr/>
      <dgm:t>
        <a:bodyPr/>
        <a:lstStyle/>
        <a:p>
          <a:endParaRPr lang="es-ES"/>
        </a:p>
      </dgm:t>
    </dgm:pt>
    <dgm:pt modelId="{5E4625BB-BACC-6144-A7F5-BDB88800564C}">
      <dgm:prSet phldrT="[Texto]"/>
      <dgm:spPr/>
      <dgm:t>
        <a:bodyPr/>
        <a:lstStyle/>
        <a:p>
          <a:r>
            <a:rPr lang="es-ES" dirty="0"/>
            <a:t>Pintar Recibidor</a:t>
          </a:r>
        </a:p>
      </dgm:t>
    </dgm:pt>
    <dgm:pt modelId="{1C7667EC-B09C-424C-9202-371D86945BF2}" type="parTrans" cxnId="{47BC8FC3-5432-CB4C-9CDB-1B734B5D94C4}">
      <dgm:prSet/>
      <dgm:spPr/>
      <dgm:t>
        <a:bodyPr/>
        <a:lstStyle/>
        <a:p>
          <a:endParaRPr lang="es-ES"/>
        </a:p>
      </dgm:t>
    </dgm:pt>
    <dgm:pt modelId="{57831994-2041-7345-9222-747A796F4DD4}" type="sibTrans" cxnId="{47BC8FC3-5432-CB4C-9CDB-1B734B5D94C4}">
      <dgm:prSet/>
      <dgm:spPr/>
      <dgm:t>
        <a:bodyPr/>
        <a:lstStyle/>
        <a:p>
          <a:endParaRPr lang="es-ES"/>
        </a:p>
      </dgm:t>
    </dgm:pt>
    <dgm:pt modelId="{049A0FE8-3925-6040-A5E5-7EA4BDA78ABB}">
      <dgm:prSet phldrT="[Texto]"/>
      <dgm:spPr/>
      <dgm:t>
        <a:bodyPr/>
        <a:lstStyle/>
        <a:p>
          <a:r>
            <a:rPr lang="es-ES" dirty="0"/>
            <a:t>Pintar salita</a:t>
          </a:r>
        </a:p>
      </dgm:t>
    </dgm:pt>
    <dgm:pt modelId="{9FB94863-51E9-7D4E-B93F-50BCAD4ADA05}" type="parTrans" cxnId="{3D14DC75-231D-9A4E-962F-185B17028871}">
      <dgm:prSet/>
      <dgm:spPr/>
      <dgm:t>
        <a:bodyPr/>
        <a:lstStyle/>
        <a:p>
          <a:endParaRPr lang="es-ES"/>
        </a:p>
      </dgm:t>
    </dgm:pt>
    <dgm:pt modelId="{88CCAC82-E751-ED44-B6C5-62AE71433FE8}" type="sibTrans" cxnId="{3D14DC75-231D-9A4E-962F-185B17028871}">
      <dgm:prSet/>
      <dgm:spPr/>
      <dgm:t>
        <a:bodyPr/>
        <a:lstStyle/>
        <a:p>
          <a:endParaRPr lang="es-ES"/>
        </a:p>
      </dgm:t>
    </dgm:pt>
    <dgm:pt modelId="{CF7BE677-E536-F447-82D8-B946C67F31EB}">
      <dgm:prSet phldrT="[Texto]"/>
      <dgm:spPr/>
      <dgm:t>
        <a:bodyPr/>
        <a:lstStyle/>
        <a:p>
          <a:r>
            <a:rPr lang="es-ES" dirty="0"/>
            <a:t>Pintar comedor</a:t>
          </a:r>
        </a:p>
      </dgm:t>
    </dgm:pt>
    <dgm:pt modelId="{E045F9DC-A1BE-3645-BD85-19C5663075A7}" type="parTrans" cxnId="{9E5377C8-5293-8F4B-9B99-D0EC7C674705}">
      <dgm:prSet/>
      <dgm:spPr/>
      <dgm:t>
        <a:bodyPr/>
        <a:lstStyle/>
        <a:p>
          <a:endParaRPr lang="es-ES"/>
        </a:p>
      </dgm:t>
    </dgm:pt>
    <dgm:pt modelId="{21AE1B8D-306C-8445-B239-FFA1DD11EDE3}" type="sibTrans" cxnId="{9E5377C8-5293-8F4B-9B99-D0EC7C674705}">
      <dgm:prSet/>
      <dgm:spPr/>
      <dgm:t>
        <a:bodyPr/>
        <a:lstStyle/>
        <a:p>
          <a:endParaRPr lang="es-ES"/>
        </a:p>
      </dgm:t>
    </dgm:pt>
    <dgm:pt modelId="{113E42E6-4169-F149-8430-5FF18089E3D0}">
      <dgm:prSet phldrT="[Texto]"/>
      <dgm:spPr/>
      <dgm:t>
        <a:bodyPr/>
        <a:lstStyle/>
        <a:p>
          <a:r>
            <a:rPr lang="es-ES" dirty="0"/>
            <a:t>Pintar habitación</a:t>
          </a:r>
        </a:p>
      </dgm:t>
    </dgm:pt>
    <dgm:pt modelId="{ED6E0D9C-EA64-EC4E-93BD-C5F30F60773A}" type="parTrans" cxnId="{BAB63B2E-3D1E-5741-8EF3-6C131F8C6886}">
      <dgm:prSet/>
      <dgm:spPr/>
      <dgm:t>
        <a:bodyPr/>
        <a:lstStyle/>
        <a:p>
          <a:endParaRPr lang="es-ES"/>
        </a:p>
      </dgm:t>
    </dgm:pt>
    <dgm:pt modelId="{9E93478E-914C-C643-A957-E1E0C9834602}" type="sibTrans" cxnId="{BAB63B2E-3D1E-5741-8EF3-6C131F8C6886}">
      <dgm:prSet/>
      <dgm:spPr/>
      <dgm:t>
        <a:bodyPr/>
        <a:lstStyle/>
        <a:p>
          <a:endParaRPr lang="es-ES"/>
        </a:p>
      </dgm:t>
    </dgm:pt>
    <dgm:pt modelId="{1D066984-DC8B-7F46-ADBA-919C61FF3E81}" type="pres">
      <dgm:prSet presAssocID="{F2B4E47D-955B-554F-A34A-4CC017DC355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A8CE96-3998-CC4D-BA6D-94FB79C0890E}" type="pres">
      <dgm:prSet presAssocID="{DA41F1BF-1FCA-2944-A23F-7765B437E2AB}" presName="vertOne" presStyleCnt="0"/>
      <dgm:spPr/>
    </dgm:pt>
    <dgm:pt modelId="{6E62558C-26A1-3A45-8292-D7CE9ECA00BC}" type="pres">
      <dgm:prSet presAssocID="{DA41F1BF-1FCA-2944-A23F-7765B437E2AB}" presName="txOne" presStyleLbl="node0" presStyleIdx="0" presStyleCnt="1" custLinFactY="-18918" custLinFactNeighborX="-110" custLinFactNeighborY="-100000">
        <dgm:presLayoutVars>
          <dgm:chPref val="3"/>
        </dgm:presLayoutVars>
      </dgm:prSet>
      <dgm:spPr/>
    </dgm:pt>
    <dgm:pt modelId="{DBD8B2A5-2E0B-9345-A875-854B1330DB9E}" type="pres">
      <dgm:prSet presAssocID="{DA41F1BF-1FCA-2944-A23F-7765B437E2AB}" presName="parTransOne" presStyleCnt="0"/>
      <dgm:spPr/>
    </dgm:pt>
    <dgm:pt modelId="{6B04B133-74B8-2A44-8012-8B5CE0F2825E}" type="pres">
      <dgm:prSet presAssocID="{DA41F1BF-1FCA-2944-A23F-7765B437E2AB}" presName="horzOne" presStyleCnt="0"/>
      <dgm:spPr/>
    </dgm:pt>
    <dgm:pt modelId="{D50CDCBC-ECB7-5D48-8279-A15055747BCC}" type="pres">
      <dgm:prSet presAssocID="{F5C19254-1115-7D42-A356-BC5C2AFD7B0B}" presName="vertTwo" presStyleCnt="0"/>
      <dgm:spPr/>
    </dgm:pt>
    <dgm:pt modelId="{7EFDD940-0A69-C144-BEA4-CCC859B2C4FF}" type="pres">
      <dgm:prSet presAssocID="{F5C19254-1115-7D42-A356-BC5C2AFD7B0B}" presName="txTwo" presStyleLbl="node2" presStyleIdx="0" presStyleCnt="1">
        <dgm:presLayoutVars>
          <dgm:chPref val="3"/>
        </dgm:presLayoutVars>
      </dgm:prSet>
      <dgm:spPr/>
    </dgm:pt>
    <dgm:pt modelId="{702CD383-DC09-2047-B0FF-B037E1E55459}" type="pres">
      <dgm:prSet presAssocID="{F5C19254-1115-7D42-A356-BC5C2AFD7B0B}" presName="parTransTwo" presStyleCnt="0"/>
      <dgm:spPr/>
    </dgm:pt>
    <dgm:pt modelId="{98938A73-9B10-C34A-9632-B75769F2402C}" type="pres">
      <dgm:prSet presAssocID="{F5C19254-1115-7D42-A356-BC5C2AFD7B0B}" presName="horzTwo" presStyleCnt="0"/>
      <dgm:spPr/>
    </dgm:pt>
    <dgm:pt modelId="{E1630F1E-2474-4840-A4CB-39E221ABADC0}" type="pres">
      <dgm:prSet presAssocID="{5E4625BB-BACC-6144-A7F5-BDB88800564C}" presName="vertThree" presStyleCnt="0"/>
      <dgm:spPr/>
    </dgm:pt>
    <dgm:pt modelId="{F4715FEF-6055-244D-8B91-D4C0D441F542}" type="pres">
      <dgm:prSet presAssocID="{5E4625BB-BACC-6144-A7F5-BDB88800564C}" presName="txThree" presStyleLbl="node3" presStyleIdx="0" presStyleCnt="1">
        <dgm:presLayoutVars>
          <dgm:chPref val="3"/>
        </dgm:presLayoutVars>
      </dgm:prSet>
      <dgm:spPr/>
    </dgm:pt>
    <dgm:pt modelId="{028503C6-B3FA-9747-B4BE-55D4937CFDFD}" type="pres">
      <dgm:prSet presAssocID="{5E4625BB-BACC-6144-A7F5-BDB88800564C}" presName="parTransThree" presStyleCnt="0"/>
      <dgm:spPr/>
    </dgm:pt>
    <dgm:pt modelId="{149111B5-293C-0549-97C7-2C9E58FD173F}" type="pres">
      <dgm:prSet presAssocID="{5E4625BB-BACC-6144-A7F5-BDB88800564C}" presName="horzThree" presStyleCnt="0"/>
      <dgm:spPr/>
    </dgm:pt>
    <dgm:pt modelId="{FE590C21-72FF-DC44-9267-5A5249787A72}" type="pres">
      <dgm:prSet presAssocID="{049A0FE8-3925-6040-A5E5-7EA4BDA78ABB}" presName="vertFour" presStyleCnt="0">
        <dgm:presLayoutVars>
          <dgm:chPref val="3"/>
        </dgm:presLayoutVars>
      </dgm:prSet>
      <dgm:spPr/>
    </dgm:pt>
    <dgm:pt modelId="{9AF8AF73-E8C3-7B4F-8B37-43926DA3E9F3}" type="pres">
      <dgm:prSet presAssocID="{049A0FE8-3925-6040-A5E5-7EA4BDA78ABB}" presName="txFour" presStyleLbl="node4" presStyleIdx="0" presStyleCnt="3">
        <dgm:presLayoutVars>
          <dgm:chPref val="3"/>
        </dgm:presLayoutVars>
      </dgm:prSet>
      <dgm:spPr/>
    </dgm:pt>
    <dgm:pt modelId="{C4929741-4631-DD4A-9EFC-132C8B0E6C40}" type="pres">
      <dgm:prSet presAssocID="{049A0FE8-3925-6040-A5E5-7EA4BDA78ABB}" presName="parTransFour" presStyleCnt="0"/>
      <dgm:spPr/>
    </dgm:pt>
    <dgm:pt modelId="{591502A5-6D73-8849-8533-E0436CFB6231}" type="pres">
      <dgm:prSet presAssocID="{049A0FE8-3925-6040-A5E5-7EA4BDA78ABB}" presName="horzFour" presStyleCnt="0"/>
      <dgm:spPr/>
    </dgm:pt>
    <dgm:pt modelId="{13D2DC96-7615-4F42-97AC-268490091C44}" type="pres">
      <dgm:prSet presAssocID="{CF7BE677-E536-F447-82D8-B946C67F31EB}" presName="vertFour" presStyleCnt="0">
        <dgm:presLayoutVars>
          <dgm:chPref val="3"/>
        </dgm:presLayoutVars>
      </dgm:prSet>
      <dgm:spPr/>
    </dgm:pt>
    <dgm:pt modelId="{E4AC45A1-4433-614A-A9A0-9D08B3BB1094}" type="pres">
      <dgm:prSet presAssocID="{CF7BE677-E536-F447-82D8-B946C67F31EB}" presName="txFour" presStyleLbl="node4" presStyleIdx="1" presStyleCnt="3">
        <dgm:presLayoutVars>
          <dgm:chPref val="3"/>
        </dgm:presLayoutVars>
      </dgm:prSet>
      <dgm:spPr/>
    </dgm:pt>
    <dgm:pt modelId="{8B7D1C46-2CFD-664C-A78E-A1752784EAE5}" type="pres">
      <dgm:prSet presAssocID="{CF7BE677-E536-F447-82D8-B946C67F31EB}" presName="parTransFour" presStyleCnt="0"/>
      <dgm:spPr/>
    </dgm:pt>
    <dgm:pt modelId="{5252D177-9C7A-9C40-9E9C-38CEAD004728}" type="pres">
      <dgm:prSet presAssocID="{CF7BE677-E536-F447-82D8-B946C67F31EB}" presName="horzFour" presStyleCnt="0"/>
      <dgm:spPr/>
    </dgm:pt>
    <dgm:pt modelId="{AEF92D3D-7CAC-514F-8B55-5DF4D9A6A9F5}" type="pres">
      <dgm:prSet presAssocID="{113E42E6-4169-F149-8430-5FF18089E3D0}" presName="vertFour" presStyleCnt="0">
        <dgm:presLayoutVars>
          <dgm:chPref val="3"/>
        </dgm:presLayoutVars>
      </dgm:prSet>
      <dgm:spPr/>
    </dgm:pt>
    <dgm:pt modelId="{203ED2CB-99F1-E541-8320-7F40DBFE2B39}" type="pres">
      <dgm:prSet presAssocID="{113E42E6-4169-F149-8430-5FF18089E3D0}" presName="txFour" presStyleLbl="node4" presStyleIdx="2" presStyleCnt="3">
        <dgm:presLayoutVars>
          <dgm:chPref val="3"/>
        </dgm:presLayoutVars>
      </dgm:prSet>
      <dgm:spPr/>
    </dgm:pt>
    <dgm:pt modelId="{920E39F1-FD87-6341-97D8-06E49CF751C6}" type="pres">
      <dgm:prSet presAssocID="{113E42E6-4169-F149-8430-5FF18089E3D0}" presName="horzFour" presStyleCnt="0"/>
      <dgm:spPr/>
    </dgm:pt>
  </dgm:ptLst>
  <dgm:cxnLst>
    <dgm:cxn modelId="{97B15129-0DBE-2C40-9451-2DBF96FBB52D}" srcId="{F2B4E47D-955B-554F-A34A-4CC017DC3558}" destId="{DA41F1BF-1FCA-2944-A23F-7765B437E2AB}" srcOrd="0" destOrd="0" parTransId="{8CB7A9A6-DE5F-9446-87DF-C562D75CB8A2}" sibTransId="{6438F77F-0018-7542-91A5-C838C630FABB}"/>
    <dgm:cxn modelId="{BAB63B2E-3D1E-5741-8EF3-6C131F8C6886}" srcId="{CF7BE677-E536-F447-82D8-B946C67F31EB}" destId="{113E42E6-4169-F149-8430-5FF18089E3D0}" srcOrd="0" destOrd="0" parTransId="{ED6E0D9C-EA64-EC4E-93BD-C5F30F60773A}" sibTransId="{9E93478E-914C-C643-A957-E1E0C9834602}"/>
    <dgm:cxn modelId="{F8A0DC30-E5CE-3B4C-B4A3-80E2A974BB61}" type="presOf" srcId="{CF7BE677-E536-F447-82D8-B946C67F31EB}" destId="{E4AC45A1-4433-614A-A9A0-9D08B3BB1094}" srcOrd="0" destOrd="0" presId="urn:microsoft.com/office/officeart/2005/8/layout/hierarchy4"/>
    <dgm:cxn modelId="{9E4E7735-B14E-AA45-82FC-AB1CCCE39E58}" type="presOf" srcId="{F5C19254-1115-7D42-A356-BC5C2AFD7B0B}" destId="{7EFDD940-0A69-C144-BEA4-CCC859B2C4FF}" srcOrd="0" destOrd="0" presId="urn:microsoft.com/office/officeart/2005/8/layout/hierarchy4"/>
    <dgm:cxn modelId="{FDE65138-69B7-F04F-A94D-A5D1DDD93396}" srcId="{DA41F1BF-1FCA-2944-A23F-7765B437E2AB}" destId="{F5C19254-1115-7D42-A356-BC5C2AFD7B0B}" srcOrd="0" destOrd="0" parTransId="{71E9629A-6A11-9C4A-8293-85874698935B}" sibTransId="{D299191B-FA90-CA40-B5A4-C8688C22C342}"/>
    <dgm:cxn modelId="{B74D7847-9A4B-7346-9175-D6EFC4E569AE}" type="presOf" srcId="{113E42E6-4169-F149-8430-5FF18089E3D0}" destId="{203ED2CB-99F1-E541-8320-7F40DBFE2B39}" srcOrd="0" destOrd="0" presId="urn:microsoft.com/office/officeart/2005/8/layout/hierarchy4"/>
    <dgm:cxn modelId="{AFD2CD5C-89B5-5249-B8D0-E49FDE873E9C}" type="presOf" srcId="{DA41F1BF-1FCA-2944-A23F-7765B437E2AB}" destId="{6E62558C-26A1-3A45-8292-D7CE9ECA00BC}" srcOrd="0" destOrd="0" presId="urn:microsoft.com/office/officeart/2005/8/layout/hierarchy4"/>
    <dgm:cxn modelId="{CA206167-7A59-554B-9A47-7E91CE3607F0}" type="presOf" srcId="{F2B4E47D-955B-554F-A34A-4CC017DC3558}" destId="{1D066984-DC8B-7F46-ADBA-919C61FF3E81}" srcOrd="0" destOrd="0" presId="urn:microsoft.com/office/officeart/2005/8/layout/hierarchy4"/>
    <dgm:cxn modelId="{3D14DC75-231D-9A4E-962F-185B17028871}" srcId="{5E4625BB-BACC-6144-A7F5-BDB88800564C}" destId="{049A0FE8-3925-6040-A5E5-7EA4BDA78ABB}" srcOrd="0" destOrd="0" parTransId="{9FB94863-51E9-7D4E-B93F-50BCAD4ADA05}" sibTransId="{88CCAC82-E751-ED44-B6C5-62AE71433FE8}"/>
    <dgm:cxn modelId="{47BC8FC3-5432-CB4C-9CDB-1B734B5D94C4}" srcId="{F5C19254-1115-7D42-A356-BC5C2AFD7B0B}" destId="{5E4625BB-BACC-6144-A7F5-BDB88800564C}" srcOrd="0" destOrd="0" parTransId="{1C7667EC-B09C-424C-9202-371D86945BF2}" sibTransId="{57831994-2041-7345-9222-747A796F4DD4}"/>
    <dgm:cxn modelId="{9E5377C8-5293-8F4B-9B99-D0EC7C674705}" srcId="{049A0FE8-3925-6040-A5E5-7EA4BDA78ABB}" destId="{CF7BE677-E536-F447-82D8-B946C67F31EB}" srcOrd="0" destOrd="0" parTransId="{E045F9DC-A1BE-3645-BD85-19C5663075A7}" sibTransId="{21AE1B8D-306C-8445-B239-FFA1DD11EDE3}"/>
    <dgm:cxn modelId="{40F2D6ED-E218-D44A-880A-5B7CC9E0BA46}" type="presOf" srcId="{049A0FE8-3925-6040-A5E5-7EA4BDA78ABB}" destId="{9AF8AF73-E8C3-7B4F-8B37-43926DA3E9F3}" srcOrd="0" destOrd="0" presId="urn:microsoft.com/office/officeart/2005/8/layout/hierarchy4"/>
    <dgm:cxn modelId="{B0E1AEF9-4EEE-E548-8ED0-2EFF099E7349}" type="presOf" srcId="{5E4625BB-BACC-6144-A7F5-BDB88800564C}" destId="{F4715FEF-6055-244D-8B91-D4C0D441F542}" srcOrd="0" destOrd="0" presId="urn:microsoft.com/office/officeart/2005/8/layout/hierarchy4"/>
    <dgm:cxn modelId="{9301947A-49A2-3748-9801-E0ADB0057B83}" type="presParOf" srcId="{1D066984-DC8B-7F46-ADBA-919C61FF3E81}" destId="{F1A8CE96-3998-CC4D-BA6D-94FB79C0890E}" srcOrd="0" destOrd="0" presId="urn:microsoft.com/office/officeart/2005/8/layout/hierarchy4"/>
    <dgm:cxn modelId="{0BECBCDF-8F11-CB44-8089-36ECF97BDB57}" type="presParOf" srcId="{F1A8CE96-3998-CC4D-BA6D-94FB79C0890E}" destId="{6E62558C-26A1-3A45-8292-D7CE9ECA00BC}" srcOrd="0" destOrd="0" presId="urn:microsoft.com/office/officeart/2005/8/layout/hierarchy4"/>
    <dgm:cxn modelId="{C256C1F6-6F91-7B46-985D-3D1E0F37879B}" type="presParOf" srcId="{F1A8CE96-3998-CC4D-BA6D-94FB79C0890E}" destId="{DBD8B2A5-2E0B-9345-A875-854B1330DB9E}" srcOrd="1" destOrd="0" presId="urn:microsoft.com/office/officeart/2005/8/layout/hierarchy4"/>
    <dgm:cxn modelId="{FADFFC3D-D8A2-1B43-AE92-52CDEB06FAC2}" type="presParOf" srcId="{F1A8CE96-3998-CC4D-BA6D-94FB79C0890E}" destId="{6B04B133-74B8-2A44-8012-8B5CE0F2825E}" srcOrd="2" destOrd="0" presId="urn:microsoft.com/office/officeart/2005/8/layout/hierarchy4"/>
    <dgm:cxn modelId="{6ACEC1EF-4DE7-BA44-8740-451EECA000AE}" type="presParOf" srcId="{6B04B133-74B8-2A44-8012-8B5CE0F2825E}" destId="{D50CDCBC-ECB7-5D48-8279-A15055747BCC}" srcOrd="0" destOrd="0" presId="urn:microsoft.com/office/officeart/2005/8/layout/hierarchy4"/>
    <dgm:cxn modelId="{B7484A28-155C-2C40-B07D-9D85FF839F98}" type="presParOf" srcId="{D50CDCBC-ECB7-5D48-8279-A15055747BCC}" destId="{7EFDD940-0A69-C144-BEA4-CCC859B2C4FF}" srcOrd="0" destOrd="0" presId="urn:microsoft.com/office/officeart/2005/8/layout/hierarchy4"/>
    <dgm:cxn modelId="{0EE9E6B2-7CA2-B848-890E-4CA44B83A0CF}" type="presParOf" srcId="{D50CDCBC-ECB7-5D48-8279-A15055747BCC}" destId="{702CD383-DC09-2047-B0FF-B037E1E55459}" srcOrd="1" destOrd="0" presId="urn:microsoft.com/office/officeart/2005/8/layout/hierarchy4"/>
    <dgm:cxn modelId="{02A80807-9F6D-0F4F-AA55-50E424D58490}" type="presParOf" srcId="{D50CDCBC-ECB7-5D48-8279-A15055747BCC}" destId="{98938A73-9B10-C34A-9632-B75769F2402C}" srcOrd="2" destOrd="0" presId="urn:microsoft.com/office/officeart/2005/8/layout/hierarchy4"/>
    <dgm:cxn modelId="{E89E609A-7371-4144-805F-72DB7920C36A}" type="presParOf" srcId="{98938A73-9B10-C34A-9632-B75769F2402C}" destId="{E1630F1E-2474-4840-A4CB-39E221ABADC0}" srcOrd="0" destOrd="0" presId="urn:microsoft.com/office/officeart/2005/8/layout/hierarchy4"/>
    <dgm:cxn modelId="{E9CF47EF-9B1A-104C-A877-CDA513D33CEA}" type="presParOf" srcId="{E1630F1E-2474-4840-A4CB-39E221ABADC0}" destId="{F4715FEF-6055-244D-8B91-D4C0D441F542}" srcOrd="0" destOrd="0" presId="urn:microsoft.com/office/officeart/2005/8/layout/hierarchy4"/>
    <dgm:cxn modelId="{8A6BB692-EC23-5243-B8F6-A7E880F39422}" type="presParOf" srcId="{E1630F1E-2474-4840-A4CB-39E221ABADC0}" destId="{028503C6-B3FA-9747-B4BE-55D4937CFDFD}" srcOrd="1" destOrd="0" presId="urn:microsoft.com/office/officeart/2005/8/layout/hierarchy4"/>
    <dgm:cxn modelId="{B2CD8E16-C1A9-4745-BB82-45F324279ECD}" type="presParOf" srcId="{E1630F1E-2474-4840-A4CB-39E221ABADC0}" destId="{149111B5-293C-0549-97C7-2C9E58FD173F}" srcOrd="2" destOrd="0" presId="urn:microsoft.com/office/officeart/2005/8/layout/hierarchy4"/>
    <dgm:cxn modelId="{BC9369CE-5307-1747-B3F6-1E1C572092CC}" type="presParOf" srcId="{149111B5-293C-0549-97C7-2C9E58FD173F}" destId="{FE590C21-72FF-DC44-9267-5A5249787A72}" srcOrd="0" destOrd="0" presId="urn:microsoft.com/office/officeart/2005/8/layout/hierarchy4"/>
    <dgm:cxn modelId="{9E0E3BB4-497D-EF44-9A8F-AD12DC00FF21}" type="presParOf" srcId="{FE590C21-72FF-DC44-9267-5A5249787A72}" destId="{9AF8AF73-E8C3-7B4F-8B37-43926DA3E9F3}" srcOrd="0" destOrd="0" presId="urn:microsoft.com/office/officeart/2005/8/layout/hierarchy4"/>
    <dgm:cxn modelId="{800F4C88-1AAC-9A44-A803-4C835251B013}" type="presParOf" srcId="{FE590C21-72FF-DC44-9267-5A5249787A72}" destId="{C4929741-4631-DD4A-9EFC-132C8B0E6C40}" srcOrd="1" destOrd="0" presId="urn:microsoft.com/office/officeart/2005/8/layout/hierarchy4"/>
    <dgm:cxn modelId="{4A646594-2BC4-D44A-8CC1-CF8B8493A79F}" type="presParOf" srcId="{FE590C21-72FF-DC44-9267-5A5249787A72}" destId="{591502A5-6D73-8849-8533-E0436CFB6231}" srcOrd="2" destOrd="0" presId="urn:microsoft.com/office/officeart/2005/8/layout/hierarchy4"/>
    <dgm:cxn modelId="{391F0F2C-36AB-714D-85AD-09CE0EEE934D}" type="presParOf" srcId="{591502A5-6D73-8849-8533-E0436CFB6231}" destId="{13D2DC96-7615-4F42-97AC-268490091C44}" srcOrd="0" destOrd="0" presId="urn:microsoft.com/office/officeart/2005/8/layout/hierarchy4"/>
    <dgm:cxn modelId="{FAAAB19E-7D76-7A4C-A198-1CA1172C080A}" type="presParOf" srcId="{13D2DC96-7615-4F42-97AC-268490091C44}" destId="{E4AC45A1-4433-614A-A9A0-9D08B3BB1094}" srcOrd="0" destOrd="0" presId="urn:microsoft.com/office/officeart/2005/8/layout/hierarchy4"/>
    <dgm:cxn modelId="{AF853FB9-4A73-E648-B74E-85B77257E93A}" type="presParOf" srcId="{13D2DC96-7615-4F42-97AC-268490091C44}" destId="{8B7D1C46-2CFD-664C-A78E-A1752784EAE5}" srcOrd="1" destOrd="0" presId="urn:microsoft.com/office/officeart/2005/8/layout/hierarchy4"/>
    <dgm:cxn modelId="{8F2FD4A0-1DE0-6249-A1E6-7CDC344DB17D}" type="presParOf" srcId="{13D2DC96-7615-4F42-97AC-268490091C44}" destId="{5252D177-9C7A-9C40-9E9C-38CEAD004728}" srcOrd="2" destOrd="0" presId="urn:microsoft.com/office/officeart/2005/8/layout/hierarchy4"/>
    <dgm:cxn modelId="{938AA363-3FDE-BD46-97B1-8C4DA77162A6}" type="presParOf" srcId="{5252D177-9C7A-9C40-9E9C-38CEAD004728}" destId="{AEF92D3D-7CAC-514F-8B55-5DF4D9A6A9F5}" srcOrd="0" destOrd="0" presId="urn:microsoft.com/office/officeart/2005/8/layout/hierarchy4"/>
    <dgm:cxn modelId="{D64EC0CF-1CF8-B140-A915-D726C6912C00}" type="presParOf" srcId="{AEF92D3D-7CAC-514F-8B55-5DF4D9A6A9F5}" destId="{203ED2CB-99F1-E541-8320-7F40DBFE2B39}" srcOrd="0" destOrd="0" presId="urn:microsoft.com/office/officeart/2005/8/layout/hierarchy4"/>
    <dgm:cxn modelId="{9B75FAA2-207D-FF46-ABC1-B2FADD25F44C}" type="presParOf" srcId="{AEF92D3D-7CAC-514F-8B55-5DF4D9A6A9F5}" destId="{920E39F1-FD87-6341-97D8-06E49CF751C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AD1B30-261E-4355-B056-44C97A999D9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1FF2990-3102-4888-8676-D05B6AED724A}">
      <dgm:prSet phldrT="[Text]"/>
      <dgm:spPr/>
      <dgm:t>
        <a:bodyPr/>
        <a:lstStyle/>
        <a:p>
          <a:r>
            <a:rPr lang="es-MX" dirty="0"/>
            <a:t>Entradas</a:t>
          </a:r>
          <a:endParaRPr lang="es-ES" dirty="0"/>
        </a:p>
      </dgm:t>
    </dgm:pt>
    <dgm:pt modelId="{BAA52564-684F-4430-93D1-BE0E1C35AC13}" type="parTrans" cxnId="{ED89AEC8-84DD-4101-9D24-309762E1DBD4}">
      <dgm:prSet/>
      <dgm:spPr/>
      <dgm:t>
        <a:bodyPr/>
        <a:lstStyle/>
        <a:p>
          <a:endParaRPr lang="es-ES"/>
        </a:p>
      </dgm:t>
    </dgm:pt>
    <dgm:pt modelId="{6354BDF2-78BA-47B4-98BA-C344CB20A2CC}" type="sibTrans" cxnId="{ED89AEC8-84DD-4101-9D24-309762E1DBD4}">
      <dgm:prSet/>
      <dgm:spPr/>
      <dgm:t>
        <a:bodyPr/>
        <a:lstStyle/>
        <a:p>
          <a:endParaRPr lang="es-ES"/>
        </a:p>
      </dgm:t>
    </dgm:pt>
    <dgm:pt modelId="{280EEF2E-6A59-49FF-9E92-4687B7928919}">
      <dgm:prSet phldrT="[Text]"/>
      <dgm:spPr/>
      <dgm:t>
        <a:bodyPr/>
        <a:lstStyle/>
        <a:p>
          <a:r>
            <a:rPr lang="es-MX" b="1" dirty="0"/>
            <a:t>Linea base del alcance y plan de gestión del cronograma</a:t>
          </a:r>
          <a:endParaRPr lang="es-ES" b="1" dirty="0"/>
        </a:p>
      </dgm:t>
    </dgm:pt>
    <dgm:pt modelId="{5E58D49F-8816-45FD-B0D1-948C165ECC6F}" type="parTrans" cxnId="{FA1FC872-08A9-456D-A800-ED0A25E74C00}">
      <dgm:prSet/>
      <dgm:spPr/>
      <dgm:t>
        <a:bodyPr/>
        <a:lstStyle/>
        <a:p>
          <a:endParaRPr lang="es-ES"/>
        </a:p>
      </dgm:t>
    </dgm:pt>
    <dgm:pt modelId="{AFA7E039-EC2E-470A-9002-9C89EB9569A7}" type="sibTrans" cxnId="{FA1FC872-08A9-456D-A800-ED0A25E74C00}">
      <dgm:prSet/>
      <dgm:spPr/>
      <dgm:t>
        <a:bodyPr/>
        <a:lstStyle/>
        <a:p>
          <a:endParaRPr lang="es-ES"/>
        </a:p>
      </dgm:t>
    </dgm:pt>
    <dgm:pt modelId="{5ADC55ED-BC67-4969-952B-1AB087BE0F7D}">
      <dgm:prSet phldrT="[Text]"/>
      <dgm:spPr/>
      <dgm:t>
        <a:bodyPr/>
        <a:lstStyle/>
        <a:p>
          <a:r>
            <a:rPr lang="es-MX" dirty="0"/>
            <a:t>Herramientas y técnicas</a:t>
          </a:r>
          <a:endParaRPr lang="es-ES" dirty="0"/>
        </a:p>
      </dgm:t>
    </dgm:pt>
    <dgm:pt modelId="{9EE74C45-20CD-4D6C-AC84-65597ED420AA}" type="parTrans" cxnId="{DF97AADC-6019-4E53-A089-A8B46BEAA3A1}">
      <dgm:prSet/>
      <dgm:spPr/>
      <dgm:t>
        <a:bodyPr/>
        <a:lstStyle/>
        <a:p>
          <a:endParaRPr lang="es-ES"/>
        </a:p>
      </dgm:t>
    </dgm:pt>
    <dgm:pt modelId="{36177264-9247-4B0A-9B0F-BF67FBF567C4}" type="sibTrans" cxnId="{DF97AADC-6019-4E53-A089-A8B46BEAA3A1}">
      <dgm:prSet/>
      <dgm:spPr/>
      <dgm:t>
        <a:bodyPr/>
        <a:lstStyle/>
        <a:p>
          <a:endParaRPr lang="es-ES"/>
        </a:p>
      </dgm:t>
    </dgm:pt>
    <dgm:pt modelId="{C7A41776-C6BC-4E22-B663-893E9761FB0E}">
      <dgm:prSet phldrT="[Text]"/>
      <dgm:spPr/>
      <dgm:t>
        <a:bodyPr/>
        <a:lstStyle/>
        <a:p>
          <a:r>
            <a:rPr lang="es-MX" dirty="0"/>
            <a:t>Juicio de expertos</a:t>
          </a:r>
          <a:endParaRPr lang="es-ES" dirty="0"/>
        </a:p>
      </dgm:t>
    </dgm:pt>
    <dgm:pt modelId="{8EE8A5D2-E7E2-4492-A42A-459D3FA903CF}" type="parTrans" cxnId="{0809BF43-2345-4217-BCA8-CE7E9609DF47}">
      <dgm:prSet/>
      <dgm:spPr/>
      <dgm:t>
        <a:bodyPr/>
        <a:lstStyle/>
        <a:p>
          <a:endParaRPr lang="es-ES"/>
        </a:p>
      </dgm:t>
    </dgm:pt>
    <dgm:pt modelId="{70BEB081-F13C-461B-8645-E5CDF57DDACF}" type="sibTrans" cxnId="{0809BF43-2345-4217-BCA8-CE7E9609DF47}">
      <dgm:prSet/>
      <dgm:spPr/>
      <dgm:t>
        <a:bodyPr/>
        <a:lstStyle/>
        <a:p>
          <a:endParaRPr lang="es-ES"/>
        </a:p>
      </dgm:t>
    </dgm:pt>
    <dgm:pt modelId="{44E6BBB6-1CDF-4A5C-936F-8362FC2B37B2}">
      <dgm:prSet phldrT="[Text]"/>
      <dgm:spPr/>
      <dgm:t>
        <a:bodyPr/>
        <a:lstStyle/>
        <a:p>
          <a:r>
            <a:rPr lang="es-MX" dirty="0"/>
            <a:t>Salidas</a:t>
          </a:r>
          <a:endParaRPr lang="es-ES" dirty="0"/>
        </a:p>
      </dgm:t>
    </dgm:pt>
    <dgm:pt modelId="{043EA1B7-2483-409E-8D1D-8204D41B16D4}" type="parTrans" cxnId="{9D38566A-3810-4B39-B739-EDC872CD1D49}">
      <dgm:prSet/>
      <dgm:spPr/>
      <dgm:t>
        <a:bodyPr/>
        <a:lstStyle/>
        <a:p>
          <a:endParaRPr lang="es-ES"/>
        </a:p>
      </dgm:t>
    </dgm:pt>
    <dgm:pt modelId="{38EBC7A4-3CB8-4DD3-8033-3103D8FC59AB}" type="sibTrans" cxnId="{9D38566A-3810-4B39-B739-EDC872CD1D49}">
      <dgm:prSet/>
      <dgm:spPr/>
      <dgm:t>
        <a:bodyPr/>
        <a:lstStyle/>
        <a:p>
          <a:endParaRPr lang="es-ES"/>
        </a:p>
      </dgm:t>
    </dgm:pt>
    <dgm:pt modelId="{17C8EFD1-7395-3349-8CAC-58D4F8871851}">
      <dgm:prSet phldrT="[Text]"/>
      <dgm:spPr/>
      <dgm:t>
        <a:bodyPr/>
        <a:lstStyle/>
        <a:p>
          <a:r>
            <a:rPr lang="es-ES" b="1" dirty="0"/>
            <a:t>Lista de actividades </a:t>
          </a:r>
          <a:r>
            <a:rPr lang="es-ES" b="1" dirty="0">
              <a:sym typeface="Wingdings" pitchFamily="2" charset="2"/>
            </a:rPr>
            <a:t> Actualizada periódicamente en ciclos iterativos</a:t>
          </a:r>
          <a:endParaRPr lang="es-ES" b="1" dirty="0"/>
        </a:p>
      </dgm:t>
    </dgm:pt>
    <dgm:pt modelId="{116A72C8-2161-DB46-AAB7-758CD26123C1}" type="parTrans" cxnId="{4B6A821B-3B9C-5546-89C1-6B0432A4B7CF}">
      <dgm:prSet/>
      <dgm:spPr/>
      <dgm:t>
        <a:bodyPr/>
        <a:lstStyle/>
        <a:p>
          <a:endParaRPr lang="es-ES"/>
        </a:p>
      </dgm:t>
    </dgm:pt>
    <dgm:pt modelId="{84B209B2-4150-5343-8EAF-05071E4E5AD5}" type="sibTrans" cxnId="{4B6A821B-3B9C-5546-89C1-6B0432A4B7CF}">
      <dgm:prSet/>
      <dgm:spPr/>
      <dgm:t>
        <a:bodyPr/>
        <a:lstStyle/>
        <a:p>
          <a:endParaRPr lang="es-ES"/>
        </a:p>
      </dgm:t>
    </dgm:pt>
    <dgm:pt modelId="{A92F0156-42F6-1243-B968-86F841482E0C}">
      <dgm:prSet phldrT="[Text]"/>
      <dgm:spPr/>
      <dgm:t>
        <a:bodyPr/>
        <a:lstStyle/>
        <a:p>
          <a:r>
            <a:rPr lang="es-ES" b="1" dirty="0"/>
            <a:t>Descomposición</a:t>
          </a:r>
        </a:p>
      </dgm:t>
    </dgm:pt>
    <dgm:pt modelId="{81B81DD5-D72E-184D-A5AF-7F85F26718EB}" type="parTrans" cxnId="{993B1101-5F9E-5346-8A4C-1C4FD394E2DB}">
      <dgm:prSet/>
      <dgm:spPr/>
      <dgm:t>
        <a:bodyPr/>
        <a:lstStyle/>
        <a:p>
          <a:endParaRPr lang="es-ES"/>
        </a:p>
      </dgm:t>
    </dgm:pt>
    <dgm:pt modelId="{B2F4FCD8-7A92-9747-8387-B506A9D7F293}" type="sibTrans" cxnId="{993B1101-5F9E-5346-8A4C-1C4FD394E2DB}">
      <dgm:prSet/>
      <dgm:spPr/>
      <dgm:t>
        <a:bodyPr/>
        <a:lstStyle/>
        <a:p>
          <a:endParaRPr lang="es-ES"/>
        </a:p>
      </dgm:t>
    </dgm:pt>
    <dgm:pt modelId="{1FFDC276-6634-B945-9A05-2391F5C6D8F6}">
      <dgm:prSet phldrT="[Text]"/>
      <dgm:spPr/>
      <dgm:t>
        <a:bodyPr/>
        <a:lstStyle/>
        <a:p>
          <a:r>
            <a:rPr lang="es-ES" b="0" dirty="0"/>
            <a:t>Factores ambientales</a:t>
          </a:r>
        </a:p>
      </dgm:t>
    </dgm:pt>
    <dgm:pt modelId="{20297B6B-DF49-2248-BBC5-06297B6933B5}" type="parTrans" cxnId="{9FCE08EF-89AF-E74D-B26A-4D5B79DB53A9}">
      <dgm:prSet/>
      <dgm:spPr/>
    </dgm:pt>
    <dgm:pt modelId="{9D0BC092-DAA0-CF4B-A012-C662EA10198F}" type="sibTrans" cxnId="{9FCE08EF-89AF-E74D-B26A-4D5B79DB53A9}">
      <dgm:prSet/>
      <dgm:spPr/>
    </dgm:pt>
    <dgm:pt modelId="{0200B5D3-B9A0-4A4C-A8F7-17E5766471EA}">
      <dgm:prSet phldrT="[Text]"/>
      <dgm:spPr/>
      <dgm:t>
        <a:bodyPr/>
        <a:lstStyle/>
        <a:p>
          <a:r>
            <a:rPr lang="es-ES" b="0" dirty="0"/>
            <a:t>Activos de la organización</a:t>
          </a:r>
        </a:p>
      </dgm:t>
    </dgm:pt>
    <dgm:pt modelId="{9FA37A6D-16D7-CC49-8C7F-1498EAA7ED07}" type="parTrans" cxnId="{98B623E4-C8C4-574A-B344-E183BD9BBCFF}">
      <dgm:prSet/>
      <dgm:spPr/>
    </dgm:pt>
    <dgm:pt modelId="{3E1763BD-2834-5949-A221-C5DBA9D61AE9}" type="sibTrans" cxnId="{98B623E4-C8C4-574A-B344-E183BD9BBCFF}">
      <dgm:prSet/>
      <dgm:spPr/>
    </dgm:pt>
    <dgm:pt modelId="{34406D8E-1C85-B04A-B3DF-63CF565D7F8A}">
      <dgm:prSet phldrT="[Text]"/>
      <dgm:spPr/>
      <dgm:t>
        <a:bodyPr/>
        <a:lstStyle/>
        <a:p>
          <a:r>
            <a:rPr lang="es-ES" b="1" dirty="0"/>
            <a:t>Planificación gradual </a:t>
          </a:r>
          <a:r>
            <a:rPr lang="es-ES" b="1" dirty="0">
              <a:sym typeface="Wingdings" pitchFamily="2" charset="2"/>
            </a:rPr>
            <a:t> Trabajo a corto plazo en detalle, el futuro de forma superior</a:t>
          </a:r>
          <a:endParaRPr lang="es-ES" b="1" dirty="0"/>
        </a:p>
      </dgm:t>
    </dgm:pt>
    <dgm:pt modelId="{B5E07455-ED51-434A-9434-18CF9361D29F}" type="parTrans" cxnId="{097D5846-4026-3E4D-88E6-CDD067712DB9}">
      <dgm:prSet/>
      <dgm:spPr/>
    </dgm:pt>
    <dgm:pt modelId="{BA9D1309-7E36-6147-8619-3C9D3DCA288C}" type="sibTrans" cxnId="{097D5846-4026-3E4D-88E6-CDD067712DB9}">
      <dgm:prSet/>
      <dgm:spPr/>
    </dgm:pt>
    <dgm:pt modelId="{3A03C96C-7E33-194C-ACC0-C35DDA18B90C}">
      <dgm:prSet phldrT="[Text]"/>
      <dgm:spPr/>
      <dgm:t>
        <a:bodyPr/>
        <a:lstStyle/>
        <a:p>
          <a:r>
            <a:rPr lang="es-ES" b="0" dirty="0"/>
            <a:t>Reuniones</a:t>
          </a:r>
        </a:p>
      </dgm:t>
    </dgm:pt>
    <dgm:pt modelId="{7EE8C64C-9EB2-7A49-B4F5-8D6571D927A6}" type="parTrans" cxnId="{8CF97154-460E-2241-9C73-72483218D593}">
      <dgm:prSet/>
      <dgm:spPr/>
    </dgm:pt>
    <dgm:pt modelId="{AA6C5164-C32E-F941-9FA2-DFB5E8351F2E}" type="sibTrans" cxnId="{8CF97154-460E-2241-9C73-72483218D593}">
      <dgm:prSet/>
      <dgm:spPr/>
    </dgm:pt>
    <dgm:pt modelId="{55380FDF-3165-8949-9DFD-77D2576B3A6E}">
      <dgm:prSet phldrT="[Text]"/>
      <dgm:spPr/>
      <dgm:t>
        <a:bodyPr/>
        <a:lstStyle/>
        <a:p>
          <a:r>
            <a:rPr lang="es-ES" b="1" dirty="0"/>
            <a:t>Atributos de las actividades </a:t>
          </a:r>
          <a:r>
            <a:rPr lang="es-ES" b="1" dirty="0">
              <a:sym typeface="Wingdings" pitchFamily="2" charset="2"/>
            </a:rPr>
            <a:t> Descripciones, predecesoras, sucesoras, fechas impuestas, etc.</a:t>
          </a:r>
          <a:endParaRPr lang="es-ES" b="1" dirty="0"/>
        </a:p>
      </dgm:t>
    </dgm:pt>
    <dgm:pt modelId="{752DF454-547C-B440-8374-75C24AF162A0}" type="parTrans" cxnId="{19009EE6-618B-2B4A-8910-3501606A47CB}">
      <dgm:prSet/>
      <dgm:spPr/>
    </dgm:pt>
    <dgm:pt modelId="{E2FB45C2-BD7C-AD4D-B189-66DFBFDA919D}" type="sibTrans" cxnId="{19009EE6-618B-2B4A-8910-3501606A47CB}">
      <dgm:prSet/>
      <dgm:spPr/>
    </dgm:pt>
    <dgm:pt modelId="{413B729F-661B-2F41-8AE8-3256800C6845}">
      <dgm:prSet phldrT="[Text]"/>
      <dgm:spPr/>
      <dgm:t>
        <a:bodyPr/>
        <a:lstStyle/>
        <a:p>
          <a:r>
            <a:rPr lang="es-ES" b="1" dirty="0"/>
            <a:t>Lista de hitos dentro del proyecto </a:t>
          </a:r>
          <a:r>
            <a:rPr lang="es-ES" b="1" dirty="0">
              <a:sym typeface="Wingdings" pitchFamily="2" charset="2"/>
            </a:rPr>
            <a:t> Puede venir impuesta por fases previas</a:t>
          </a:r>
          <a:endParaRPr lang="es-ES" b="1" dirty="0"/>
        </a:p>
      </dgm:t>
    </dgm:pt>
    <dgm:pt modelId="{47ECCFD3-78ED-4F43-85B9-23C58B3C340B}" type="parTrans" cxnId="{3BE58F29-2727-5D4A-892A-35765EC01553}">
      <dgm:prSet/>
      <dgm:spPr/>
    </dgm:pt>
    <dgm:pt modelId="{D2A07729-30AA-A24D-90AD-5C57E25021E1}" type="sibTrans" cxnId="{3BE58F29-2727-5D4A-892A-35765EC01553}">
      <dgm:prSet/>
      <dgm:spPr/>
    </dgm:pt>
    <dgm:pt modelId="{35D2CCA8-DF8E-F04E-BEB7-54D2777ABE59}">
      <dgm:prSet phldrT="[Text]"/>
      <dgm:spPr/>
      <dgm:t>
        <a:bodyPr/>
        <a:lstStyle/>
        <a:p>
          <a:r>
            <a:rPr lang="es-ES" b="1" dirty="0"/>
            <a:t>Solicitudes de cambio a la línea de base </a:t>
          </a:r>
          <a:r>
            <a:rPr lang="es-ES" b="1" dirty="0">
              <a:sym typeface="Wingdings" pitchFamily="2" charset="2"/>
            </a:rPr>
            <a:t> En caso de que sean necesarias</a:t>
          </a:r>
          <a:endParaRPr lang="es-ES" b="1" dirty="0"/>
        </a:p>
      </dgm:t>
    </dgm:pt>
    <dgm:pt modelId="{A4B14438-FCCB-8A46-92E0-C72443EEF77C}" type="parTrans" cxnId="{393F9A95-9AE6-344B-AD9B-EB8F36CE5960}">
      <dgm:prSet/>
      <dgm:spPr/>
    </dgm:pt>
    <dgm:pt modelId="{4A242107-63D8-3341-83BF-0533FB2E1C6E}" type="sibTrans" cxnId="{393F9A95-9AE6-344B-AD9B-EB8F36CE5960}">
      <dgm:prSet/>
      <dgm:spPr/>
    </dgm:pt>
    <dgm:pt modelId="{E3E37F93-7AE9-4587-94FA-35D71FCFFCCD}" type="pres">
      <dgm:prSet presAssocID="{5AAD1B30-261E-4355-B056-44C97A999D90}" presName="linearFlow" presStyleCnt="0">
        <dgm:presLayoutVars>
          <dgm:dir/>
          <dgm:animLvl val="lvl"/>
          <dgm:resizeHandles val="exact"/>
        </dgm:presLayoutVars>
      </dgm:prSet>
      <dgm:spPr/>
    </dgm:pt>
    <dgm:pt modelId="{EEF6FFE9-4827-4AC6-BC36-F12B2DFAF0CA}" type="pres">
      <dgm:prSet presAssocID="{B1FF2990-3102-4888-8676-D05B6AED724A}" presName="composite" presStyleCnt="0"/>
      <dgm:spPr/>
    </dgm:pt>
    <dgm:pt modelId="{973D8D39-78AB-49B3-914F-6B9C2FDD0B38}" type="pres">
      <dgm:prSet presAssocID="{B1FF2990-3102-4888-8676-D05B6AED724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A4F83C0-19EE-44CE-82D7-809971FEAB7E}" type="pres">
      <dgm:prSet presAssocID="{B1FF2990-3102-4888-8676-D05B6AED724A}" presName="descendantText" presStyleLbl="alignAcc1" presStyleIdx="0" presStyleCnt="3">
        <dgm:presLayoutVars>
          <dgm:bulletEnabled val="1"/>
        </dgm:presLayoutVars>
      </dgm:prSet>
      <dgm:spPr/>
    </dgm:pt>
    <dgm:pt modelId="{F331A9C9-675E-465D-B193-31CFC46C0529}" type="pres">
      <dgm:prSet presAssocID="{6354BDF2-78BA-47B4-98BA-C344CB20A2CC}" presName="sp" presStyleCnt="0"/>
      <dgm:spPr/>
    </dgm:pt>
    <dgm:pt modelId="{6A54C800-84C8-45DD-BADA-0E2CBDA284E2}" type="pres">
      <dgm:prSet presAssocID="{5ADC55ED-BC67-4969-952B-1AB087BE0F7D}" presName="composite" presStyleCnt="0"/>
      <dgm:spPr/>
    </dgm:pt>
    <dgm:pt modelId="{7D756D10-CA08-43C1-A2BF-345A0A704DE4}" type="pres">
      <dgm:prSet presAssocID="{5ADC55ED-BC67-4969-952B-1AB087BE0F7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1A55577-EE57-4B6B-9438-FE874952FC70}" type="pres">
      <dgm:prSet presAssocID="{5ADC55ED-BC67-4969-952B-1AB087BE0F7D}" presName="descendantText" presStyleLbl="alignAcc1" presStyleIdx="1" presStyleCnt="3">
        <dgm:presLayoutVars>
          <dgm:bulletEnabled val="1"/>
        </dgm:presLayoutVars>
      </dgm:prSet>
      <dgm:spPr/>
    </dgm:pt>
    <dgm:pt modelId="{0915B34A-A0E4-42D4-99F9-8ABA56644EFD}" type="pres">
      <dgm:prSet presAssocID="{36177264-9247-4B0A-9B0F-BF67FBF567C4}" presName="sp" presStyleCnt="0"/>
      <dgm:spPr/>
    </dgm:pt>
    <dgm:pt modelId="{E5FF1B68-CE1A-44CD-9F0A-9D75D39FFD89}" type="pres">
      <dgm:prSet presAssocID="{44E6BBB6-1CDF-4A5C-936F-8362FC2B37B2}" presName="composite" presStyleCnt="0"/>
      <dgm:spPr/>
    </dgm:pt>
    <dgm:pt modelId="{23789C85-A84A-4C02-A67E-CDA7B202E284}" type="pres">
      <dgm:prSet presAssocID="{44E6BBB6-1CDF-4A5C-936F-8362FC2B37B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28A8C9D-19B6-44F3-8E6D-E2EAC300C0AA}" type="pres">
      <dgm:prSet presAssocID="{44E6BBB6-1CDF-4A5C-936F-8362FC2B37B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93B1101-5F9E-5346-8A4C-1C4FD394E2DB}" srcId="{5ADC55ED-BC67-4969-952B-1AB087BE0F7D}" destId="{A92F0156-42F6-1243-B968-86F841482E0C}" srcOrd="1" destOrd="0" parTransId="{81B81DD5-D72E-184D-A5AF-7F85F26718EB}" sibTransId="{B2F4FCD8-7A92-9747-8387-B506A9D7F293}"/>
    <dgm:cxn modelId="{C22BE117-615F-40AB-A0B6-26932F8A2FAB}" type="presOf" srcId="{44E6BBB6-1CDF-4A5C-936F-8362FC2B37B2}" destId="{23789C85-A84A-4C02-A67E-CDA7B202E284}" srcOrd="0" destOrd="0" presId="urn:microsoft.com/office/officeart/2005/8/layout/chevron2"/>
    <dgm:cxn modelId="{4B6A821B-3B9C-5546-89C1-6B0432A4B7CF}" srcId="{44E6BBB6-1CDF-4A5C-936F-8362FC2B37B2}" destId="{17C8EFD1-7395-3349-8CAC-58D4F8871851}" srcOrd="0" destOrd="0" parTransId="{116A72C8-2161-DB46-AAB7-758CD26123C1}" sibTransId="{84B209B2-4150-5343-8EAF-05071E4E5AD5}"/>
    <dgm:cxn modelId="{3BE58F29-2727-5D4A-892A-35765EC01553}" srcId="{44E6BBB6-1CDF-4A5C-936F-8362FC2B37B2}" destId="{413B729F-661B-2F41-8AE8-3256800C6845}" srcOrd="2" destOrd="0" parTransId="{47ECCFD3-78ED-4F43-85B9-23C58B3C340B}" sibTransId="{D2A07729-30AA-A24D-90AD-5C57E25021E1}"/>
    <dgm:cxn modelId="{7D66DB41-74F6-CB4F-9850-5D39E48519F7}" type="presOf" srcId="{55380FDF-3165-8949-9DFD-77D2576B3A6E}" destId="{628A8C9D-19B6-44F3-8E6D-E2EAC300C0AA}" srcOrd="0" destOrd="1" presId="urn:microsoft.com/office/officeart/2005/8/layout/chevron2"/>
    <dgm:cxn modelId="{290B6D42-B2B7-4BA4-A487-2565B8DFEBE0}" type="presOf" srcId="{B1FF2990-3102-4888-8676-D05B6AED724A}" destId="{973D8D39-78AB-49B3-914F-6B9C2FDD0B38}" srcOrd="0" destOrd="0" presId="urn:microsoft.com/office/officeart/2005/8/layout/chevron2"/>
    <dgm:cxn modelId="{0809BF43-2345-4217-BCA8-CE7E9609DF47}" srcId="{5ADC55ED-BC67-4969-952B-1AB087BE0F7D}" destId="{C7A41776-C6BC-4E22-B663-893E9761FB0E}" srcOrd="0" destOrd="0" parTransId="{8EE8A5D2-E7E2-4492-A42A-459D3FA903CF}" sibTransId="{70BEB081-F13C-461B-8645-E5CDF57DDACF}"/>
    <dgm:cxn modelId="{1183B844-F489-4BF8-9E45-E7C9E254F7D2}" type="presOf" srcId="{5ADC55ED-BC67-4969-952B-1AB087BE0F7D}" destId="{7D756D10-CA08-43C1-A2BF-345A0A704DE4}" srcOrd="0" destOrd="0" presId="urn:microsoft.com/office/officeart/2005/8/layout/chevron2"/>
    <dgm:cxn modelId="{097D5846-4026-3E4D-88E6-CDD067712DB9}" srcId="{5ADC55ED-BC67-4969-952B-1AB087BE0F7D}" destId="{34406D8E-1C85-B04A-B3DF-63CF565D7F8A}" srcOrd="2" destOrd="0" parTransId="{B5E07455-ED51-434A-9434-18CF9361D29F}" sibTransId="{BA9D1309-7E36-6147-8619-3C9D3DCA288C}"/>
    <dgm:cxn modelId="{8CF97154-460E-2241-9C73-72483218D593}" srcId="{5ADC55ED-BC67-4969-952B-1AB087BE0F7D}" destId="{3A03C96C-7E33-194C-ACC0-C35DDA18B90C}" srcOrd="3" destOrd="0" parTransId="{7EE8C64C-9EB2-7A49-B4F5-8D6571D927A6}" sibTransId="{AA6C5164-C32E-F941-9FA2-DFB5E8351F2E}"/>
    <dgm:cxn modelId="{4E6D3057-06AE-5D47-B45B-59ABA5541FC2}" type="presOf" srcId="{0200B5D3-B9A0-4A4C-A8F7-17E5766471EA}" destId="{6A4F83C0-19EE-44CE-82D7-809971FEAB7E}" srcOrd="0" destOrd="2" presId="urn:microsoft.com/office/officeart/2005/8/layout/chevron2"/>
    <dgm:cxn modelId="{9D38566A-3810-4B39-B739-EDC872CD1D49}" srcId="{5AAD1B30-261E-4355-B056-44C97A999D90}" destId="{44E6BBB6-1CDF-4A5C-936F-8362FC2B37B2}" srcOrd="2" destOrd="0" parTransId="{043EA1B7-2483-409E-8D1D-8204D41B16D4}" sibTransId="{38EBC7A4-3CB8-4DD3-8033-3103D8FC59AB}"/>
    <dgm:cxn modelId="{FA1FC872-08A9-456D-A800-ED0A25E74C00}" srcId="{B1FF2990-3102-4888-8676-D05B6AED724A}" destId="{280EEF2E-6A59-49FF-9E92-4687B7928919}" srcOrd="0" destOrd="0" parTransId="{5E58D49F-8816-45FD-B0D1-948C165ECC6F}" sibTransId="{AFA7E039-EC2E-470A-9002-9C89EB9569A7}"/>
    <dgm:cxn modelId="{3BDE6E94-8390-E143-95D7-DF2516B4C3C0}" type="presOf" srcId="{413B729F-661B-2F41-8AE8-3256800C6845}" destId="{628A8C9D-19B6-44F3-8E6D-E2EAC300C0AA}" srcOrd="0" destOrd="2" presId="urn:microsoft.com/office/officeart/2005/8/layout/chevron2"/>
    <dgm:cxn modelId="{393F9A95-9AE6-344B-AD9B-EB8F36CE5960}" srcId="{44E6BBB6-1CDF-4A5C-936F-8362FC2B37B2}" destId="{35D2CCA8-DF8E-F04E-BEB7-54D2777ABE59}" srcOrd="3" destOrd="0" parTransId="{A4B14438-FCCB-8A46-92E0-C72443EEF77C}" sibTransId="{4A242107-63D8-3341-83BF-0533FB2E1C6E}"/>
    <dgm:cxn modelId="{FC7F69B6-C5C3-504F-A653-E8A3F476DAEF}" type="presOf" srcId="{1FFDC276-6634-B945-9A05-2391F5C6D8F6}" destId="{6A4F83C0-19EE-44CE-82D7-809971FEAB7E}" srcOrd="0" destOrd="1" presId="urn:microsoft.com/office/officeart/2005/8/layout/chevron2"/>
    <dgm:cxn modelId="{CB15B2B9-4777-4C05-95D8-BFD80251C322}" type="presOf" srcId="{280EEF2E-6A59-49FF-9E92-4687B7928919}" destId="{6A4F83C0-19EE-44CE-82D7-809971FEAB7E}" srcOrd="0" destOrd="0" presId="urn:microsoft.com/office/officeart/2005/8/layout/chevron2"/>
    <dgm:cxn modelId="{A67E8DC3-6AD4-934F-817F-BFD22FA9C48F}" type="presOf" srcId="{A92F0156-42F6-1243-B968-86F841482E0C}" destId="{71A55577-EE57-4B6B-9438-FE874952FC70}" srcOrd="0" destOrd="1" presId="urn:microsoft.com/office/officeart/2005/8/layout/chevron2"/>
    <dgm:cxn modelId="{ED89AEC8-84DD-4101-9D24-309762E1DBD4}" srcId="{5AAD1B30-261E-4355-B056-44C97A999D90}" destId="{B1FF2990-3102-4888-8676-D05B6AED724A}" srcOrd="0" destOrd="0" parTransId="{BAA52564-684F-4430-93D1-BE0E1C35AC13}" sibTransId="{6354BDF2-78BA-47B4-98BA-C344CB20A2CC}"/>
    <dgm:cxn modelId="{18BD6ECD-AFDB-46A0-8257-5F3A88A379D6}" type="presOf" srcId="{C7A41776-C6BC-4E22-B663-893E9761FB0E}" destId="{71A55577-EE57-4B6B-9438-FE874952FC70}" srcOrd="0" destOrd="0" presId="urn:microsoft.com/office/officeart/2005/8/layout/chevron2"/>
    <dgm:cxn modelId="{127029CE-54C8-A14B-BDD0-DA94A0A34722}" type="presOf" srcId="{3A03C96C-7E33-194C-ACC0-C35DDA18B90C}" destId="{71A55577-EE57-4B6B-9438-FE874952FC70}" srcOrd="0" destOrd="3" presId="urn:microsoft.com/office/officeart/2005/8/layout/chevron2"/>
    <dgm:cxn modelId="{D84FDDD8-E05E-9941-B510-59188C86CE86}" type="presOf" srcId="{17C8EFD1-7395-3349-8CAC-58D4F8871851}" destId="{628A8C9D-19B6-44F3-8E6D-E2EAC300C0AA}" srcOrd="0" destOrd="0" presId="urn:microsoft.com/office/officeart/2005/8/layout/chevron2"/>
    <dgm:cxn modelId="{DF97AADC-6019-4E53-A089-A8B46BEAA3A1}" srcId="{5AAD1B30-261E-4355-B056-44C97A999D90}" destId="{5ADC55ED-BC67-4969-952B-1AB087BE0F7D}" srcOrd="1" destOrd="0" parTransId="{9EE74C45-20CD-4D6C-AC84-65597ED420AA}" sibTransId="{36177264-9247-4B0A-9B0F-BF67FBF567C4}"/>
    <dgm:cxn modelId="{98B623E4-C8C4-574A-B344-E183BD9BBCFF}" srcId="{B1FF2990-3102-4888-8676-D05B6AED724A}" destId="{0200B5D3-B9A0-4A4C-A8F7-17E5766471EA}" srcOrd="2" destOrd="0" parTransId="{9FA37A6D-16D7-CC49-8C7F-1498EAA7ED07}" sibTransId="{3E1763BD-2834-5949-A221-C5DBA9D61AE9}"/>
    <dgm:cxn modelId="{19009EE6-618B-2B4A-8910-3501606A47CB}" srcId="{44E6BBB6-1CDF-4A5C-936F-8362FC2B37B2}" destId="{55380FDF-3165-8949-9DFD-77D2576B3A6E}" srcOrd="1" destOrd="0" parTransId="{752DF454-547C-B440-8374-75C24AF162A0}" sibTransId="{E2FB45C2-BD7C-AD4D-B189-66DFBFDA919D}"/>
    <dgm:cxn modelId="{3717F7EA-CB9B-49DB-85C0-7A09593C9B0A}" type="presOf" srcId="{5AAD1B30-261E-4355-B056-44C97A999D90}" destId="{E3E37F93-7AE9-4587-94FA-35D71FCFFCCD}" srcOrd="0" destOrd="0" presId="urn:microsoft.com/office/officeart/2005/8/layout/chevron2"/>
    <dgm:cxn modelId="{9FCE08EF-89AF-E74D-B26A-4D5B79DB53A9}" srcId="{B1FF2990-3102-4888-8676-D05B6AED724A}" destId="{1FFDC276-6634-B945-9A05-2391F5C6D8F6}" srcOrd="1" destOrd="0" parTransId="{20297B6B-DF49-2248-BBC5-06297B6933B5}" sibTransId="{9D0BC092-DAA0-CF4B-A012-C662EA10198F}"/>
    <dgm:cxn modelId="{F13146EF-30A2-3247-8DE4-0E32B05052A0}" type="presOf" srcId="{34406D8E-1C85-B04A-B3DF-63CF565D7F8A}" destId="{71A55577-EE57-4B6B-9438-FE874952FC70}" srcOrd="0" destOrd="2" presId="urn:microsoft.com/office/officeart/2005/8/layout/chevron2"/>
    <dgm:cxn modelId="{31E406F4-7117-D142-A9C2-7C8A5722DC53}" type="presOf" srcId="{35D2CCA8-DF8E-F04E-BEB7-54D2777ABE59}" destId="{628A8C9D-19B6-44F3-8E6D-E2EAC300C0AA}" srcOrd="0" destOrd="3" presId="urn:microsoft.com/office/officeart/2005/8/layout/chevron2"/>
    <dgm:cxn modelId="{A7019E6E-456D-4845-AA56-03130C11F961}" type="presParOf" srcId="{E3E37F93-7AE9-4587-94FA-35D71FCFFCCD}" destId="{EEF6FFE9-4827-4AC6-BC36-F12B2DFAF0CA}" srcOrd="0" destOrd="0" presId="urn:microsoft.com/office/officeart/2005/8/layout/chevron2"/>
    <dgm:cxn modelId="{EB30CE77-AE28-46C2-8B27-3C98F454D89C}" type="presParOf" srcId="{EEF6FFE9-4827-4AC6-BC36-F12B2DFAF0CA}" destId="{973D8D39-78AB-49B3-914F-6B9C2FDD0B38}" srcOrd="0" destOrd="0" presId="urn:microsoft.com/office/officeart/2005/8/layout/chevron2"/>
    <dgm:cxn modelId="{6DD15361-9466-42F3-9170-F026538B1C04}" type="presParOf" srcId="{EEF6FFE9-4827-4AC6-BC36-F12B2DFAF0CA}" destId="{6A4F83C0-19EE-44CE-82D7-809971FEAB7E}" srcOrd="1" destOrd="0" presId="urn:microsoft.com/office/officeart/2005/8/layout/chevron2"/>
    <dgm:cxn modelId="{8D93FB2F-7101-40DF-A9F4-BAFB9DC49D93}" type="presParOf" srcId="{E3E37F93-7AE9-4587-94FA-35D71FCFFCCD}" destId="{F331A9C9-675E-465D-B193-31CFC46C0529}" srcOrd="1" destOrd="0" presId="urn:microsoft.com/office/officeart/2005/8/layout/chevron2"/>
    <dgm:cxn modelId="{4BF0C61E-7EB2-4E50-82C7-A8BFA4C222DE}" type="presParOf" srcId="{E3E37F93-7AE9-4587-94FA-35D71FCFFCCD}" destId="{6A54C800-84C8-45DD-BADA-0E2CBDA284E2}" srcOrd="2" destOrd="0" presId="urn:microsoft.com/office/officeart/2005/8/layout/chevron2"/>
    <dgm:cxn modelId="{4D6B50F1-EC1A-4B22-AEBC-90A276D0BE74}" type="presParOf" srcId="{6A54C800-84C8-45DD-BADA-0E2CBDA284E2}" destId="{7D756D10-CA08-43C1-A2BF-345A0A704DE4}" srcOrd="0" destOrd="0" presId="urn:microsoft.com/office/officeart/2005/8/layout/chevron2"/>
    <dgm:cxn modelId="{FB1A2E77-1AD9-4171-BBCA-5B003BD69C8E}" type="presParOf" srcId="{6A54C800-84C8-45DD-BADA-0E2CBDA284E2}" destId="{71A55577-EE57-4B6B-9438-FE874952FC70}" srcOrd="1" destOrd="0" presId="urn:microsoft.com/office/officeart/2005/8/layout/chevron2"/>
    <dgm:cxn modelId="{50307AA2-7B5C-4AB0-AFAB-E733B04FD68A}" type="presParOf" srcId="{E3E37F93-7AE9-4587-94FA-35D71FCFFCCD}" destId="{0915B34A-A0E4-42D4-99F9-8ABA56644EFD}" srcOrd="3" destOrd="0" presId="urn:microsoft.com/office/officeart/2005/8/layout/chevron2"/>
    <dgm:cxn modelId="{A1FB668D-D679-4D69-B53D-8DE17886EFE6}" type="presParOf" srcId="{E3E37F93-7AE9-4587-94FA-35D71FCFFCCD}" destId="{E5FF1B68-CE1A-44CD-9F0A-9D75D39FFD89}" srcOrd="4" destOrd="0" presId="urn:microsoft.com/office/officeart/2005/8/layout/chevron2"/>
    <dgm:cxn modelId="{F8C5F9F9-C295-425A-AF66-2FCB21067382}" type="presParOf" srcId="{E5FF1B68-CE1A-44CD-9F0A-9D75D39FFD89}" destId="{23789C85-A84A-4C02-A67E-CDA7B202E284}" srcOrd="0" destOrd="0" presId="urn:microsoft.com/office/officeart/2005/8/layout/chevron2"/>
    <dgm:cxn modelId="{8766CDED-D15D-4267-9BD9-297078D72DD3}" type="presParOf" srcId="{E5FF1B68-CE1A-44CD-9F0A-9D75D39FFD89}" destId="{628A8C9D-19B6-44F3-8E6D-E2EAC300C0A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8D39-78AB-49B3-914F-6B9C2FDD0B38}">
      <dsp:nvSpPr>
        <dsp:cNvPr id="0" name=""/>
        <dsp:cNvSpPr/>
      </dsp:nvSpPr>
      <dsp:spPr>
        <a:xfrm rot="5400000">
          <a:off x="-253306" y="253507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Entradas</a:t>
          </a:r>
          <a:endParaRPr lang="es-ES" sz="1600" kern="1200" dirty="0"/>
        </a:p>
      </dsp:txBody>
      <dsp:txXfrm rot="-5400000">
        <a:off x="1" y="591249"/>
        <a:ext cx="1182098" cy="506614"/>
      </dsp:txXfrm>
    </dsp:sp>
    <dsp:sp modelId="{6A4F83C0-19EE-44CE-82D7-809971FEAB7E}">
      <dsp:nvSpPr>
        <dsp:cNvPr id="0" name=""/>
        <dsp:cNvSpPr/>
      </dsp:nvSpPr>
      <dsp:spPr>
        <a:xfrm rot="5400000">
          <a:off x="4641205" y="-3458905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b="1" kern="1200" dirty="0"/>
            <a:t>Acta de constitución del proyecto</a:t>
          </a:r>
          <a:endParaRPr lang="es-E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kern="1200" dirty="0"/>
            <a:t>Plan para la dirección del proyecto </a:t>
          </a:r>
          <a:r>
            <a:rPr lang="es-ES" sz="1400" b="1" kern="1200" dirty="0">
              <a:sym typeface="Wingdings" pitchFamily="2" charset="2"/>
            </a:rPr>
            <a:t> Plan gestión calidad, ciclo vida proyecto, enfoque desarrollo</a:t>
          </a:r>
          <a:endParaRPr lang="es-E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Factores ambientales de la empresa </a:t>
          </a:r>
          <a:r>
            <a:rPr lang="es-ES" sz="1400" kern="1200" dirty="0">
              <a:sym typeface="Wingdings" pitchFamily="2" charset="2"/>
            </a:rPr>
            <a:t> Cultura, infraestructura, condiciones mercado, etc.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Activos de la organización </a:t>
          </a:r>
          <a:r>
            <a:rPr lang="es-ES" sz="1400" kern="1200" dirty="0">
              <a:sym typeface="Wingdings" pitchFamily="2" charset="2"/>
            </a:rPr>
            <a:t> Política, procedimientos, información histórica (experiencia)</a:t>
          </a:r>
          <a:endParaRPr lang="es-ES" sz="1400" kern="1200" dirty="0"/>
        </a:p>
      </dsp:txBody>
      <dsp:txXfrm rot="-5400000">
        <a:off x="1182099" y="53784"/>
        <a:ext cx="7962293" cy="990497"/>
      </dsp:txXfrm>
    </dsp:sp>
    <dsp:sp modelId="{7D756D10-CA08-43C1-A2BF-345A0A704DE4}">
      <dsp:nvSpPr>
        <dsp:cNvPr id="0" name=""/>
        <dsp:cNvSpPr/>
      </dsp:nvSpPr>
      <dsp:spPr>
        <a:xfrm rot="5400000">
          <a:off x="-253306" y="1748925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Herramientas y técnicas</a:t>
          </a:r>
          <a:endParaRPr lang="es-ES" sz="1600" kern="1200" dirty="0"/>
        </a:p>
      </dsp:txBody>
      <dsp:txXfrm rot="-5400000">
        <a:off x="1" y="2086667"/>
        <a:ext cx="1182098" cy="506614"/>
      </dsp:txXfrm>
    </dsp:sp>
    <dsp:sp modelId="{71A55577-EE57-4B6B-9438-FE874952FC70}">
      <dsp:nvSpPr>
        <dsp:cNvPr id="0" name=""/>
        <dsp:cNvSpPr/>
      </dsp:nvSpPr>
      <dsp:spPr>
        <a:xfrm rot="5400000">
          <a:off x="4641205" y="-1963487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Juicio de expertos </a:t>
          </a:r>
          <a:r>
            <a:rPr lang="es-MX" sz="1400" kern="1200" dirty="0">
              <a:sym typeface="Wingdings" pitchFamily="2" charset="2"/>
            </a:rPr>
            <a:t> En proyectos similares, en la industria, etc.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Análisis de datos </a:t>
          </a:r>
          <a:r>
            <a:rPr lang="es-MX" sz="1400" kern="1200" dirty="0">
              <a:sym typeface="Wingdings" pitchFamily="2" charset="2"/>
            </a:rPr>
            <a:t> Análisis de alternativas para la captura de requisitos, definición del alcance, validación y control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Reuniones</a:t>
          </a:r>
          <a:endParaRPr lang="es-ES" sz="1400" kern="1200" dirty="0"/>
        </a:p>
      </dsp:txBody>
      <dsp:txXfrm rot="-5400000">
        <a:off x="1182099" y="1549202"/>
        <a:ext cx="7962293" cy="990497"/>
      </dsp:txXfrm>
    </dsp:sp>
    <dsp:sp modelId="{23789C85-A84A-4C02-A67E-CDA7B202E284}">
      <dsp:nvSpPr>
        <dsp:cNvPr id="0" name=""/>
        <dsp:cNvSpPr/>
      </dsp:nvSpPr>
      <dsp:spPr>
        <a:xfrm rot="5400000">
          <a:off x="-253306" y="3244343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Salidas</a:t>
          </a:r>
          <a:endParaRPr lang="es-ES" sz="1600" kern="1200" dirty="0"/>
        </a:p>
      </dsp:txBody>
      <dsp:txXfrm rot="-5400000">
        <a:off x="1" y="3582085"/>
        <a:ext cx="1182098" cy="506614"/>
      </dsp:txXfrm>
    </dsp:sp>
    <dsp:sp modelId="{628A8C9D-19B6-44F3-8E6D-E2EAC300C0AA}">
      <dsp:nvSpPr>
        <dsp:cNvPr id="0" name=""/>
        <dsp:cNvSpPr/>
      </dsp:nvSpPr>
      <dsp:spPr>
        <a:xfrm rot="5400000">
          <a:off x="4641205" y="-468070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kern="1200" dirty="0"/>
            <a:t>Plan de gestión del alcance del proyecto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b="1" kern="1200" dirty="0"/>
            <a:t>Plan de gestión de los requisitos</a:t>
          </a:r>
          <a:endParaRPr lang="es-ES" sz="1400" b="1" kern="1200" dirty="0"/>
        </a:p>
      </dsp:txBody>
      <dsp:txXfrm rot="-5400000">
        <a:off x="1182099" y="3044619"/>
        <a:ext cx="7962293" cy="990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8D39-78AB-49B3-914F-6B9C2FDD0B38}">
      <dsp:nvSpPr>
        <dsp:cNvPr id="0" name=""/>
        <dsp:cNvSpPr/>
      </dsp:nvSpPr>
      <dsp:spPr>
        <a:xfrm rot="5400000">
          <a:off x="-209912" y="246218"/>
          <a:ext cx="1399417" cy="9795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Entradas</a:t>
          </a:r>
          <a:endParaRPr lang="es-ES" sz="1400" kern="1200" dirty="0"/>
        </a:p>
      </dsp:txBody>
      <dsp:txXfrm rot="-5400000">
        <a:off x="1" y="526101"/>
        <a:ext cx="979592" cy="419825"/>
      </dsp:txXfrm>
    </dsp:sp>
    <dsp:sp modelId="{6A4F83C0-19EE-44CE-82D7-809971FEAB7E}">
      <dsp:nvSpPr>
        <dsp:cNvPr id="0" name=""/>
        <dsp:cNvSpPr/>
      </dsp:nvSpPr>
      <dsp:spPr>
        <a:xfrm rot="5400000">
          <a:off x="4602631" y="-3618074"/>
          <a:ext cx="972303" cy="82183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/>
            <a:t>Acta de constitución del proyecto</a:t>
          </a:r>
          <a:endParaRPr lang="es-E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Plan para la dirección del proyecto </a:t>
          </a:r>
          <a:r>
            <a:rPr lang="es-ES" sz="1600" kern="1200" dirty="0">
              <a:sym typeface="Wingdings" pitchFamily="2" charset="2"/>
            </a:rPr>
            <a:t> </a:t>
          </a:r>
          <a:r>
            <a:rPr lang="es-ES" sz="1600" b="1" kern="1200" dirty="0">
              <a:sym typeface="Wingdings" pitchFamily="2" charset="2"/>
            </a:rPr>
            <a:t>Planes de gestión del alcance, los requisitos, etc</a:t>
          </a:r>
          <a:r>
            <a:rPr lang="es-ES" sz="1600" kern="1200" dirty="0">
              <a:sym typeface="Wingdings" pitchFamily="2" charset="2"/>
            </a:rPr>
            <a:t>.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Documentos del proyecto </a:t>
          </a:r>
          <a:r>
            <a:rPr lang="es-ES" sz="1600" kern="1200" dirty="0">
              <a:sym typeface="Wingdings" pitchFamily="2" charset="2"/>
            </a:rPr>
            <a:t> Registro de supuesto, lecciones aprendidas, registro de interesados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Documentos de negocio, acuerdos, factores ambientales, activos de la organización</a:t>
          </a:r>
        </a:p>
      </dsp:txBody>
      <dsp:txXfrm rot="-5400000">
        <a:off x="979592" y="52429"/>
        <a:ext cx="8170918" cy="877375"/>
      </dsp:txXfrm>
    </dsp:sp>
    <dsp:sp modelId="{7D756D10-CA08-43C1-A2BF-345A0A704DE4}">
      <dsp:nvSpPr>
        <dsp:cNvPr id="0" name=""/>
        <dsp:cNvSpPr/>
      </dsp:nvSpPr>
      <dsp:spPr>
        <a:xfrm rot="5400000">
          <a:off x="-209912" y="2110747"/>
          <a:ext cx="1399417" cy="9795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Herramientas y técnicas</a:t>
          </a:r>
          <a:endParaRPr lang="es-ES" sz="1400" kern="1200" dirty="0"/>
        </a:p>
      </dsp:txBody>
      <dsp:txXfrm rot="-5400000">
        <a:off x="1" y="2390630"/>
        <a:ext cx="979592" cy="419825"/>
      </dsp:txXfrm>
    </dsp:sp>
    <dsp:sp modelId="{71A55577-EE57-4B6B-9438-FE874952FC70}">
      <dsp:nvSpPr>
        <dsp:cNvPr id="0" name=""/>
        <dsp:cNvSpPr/>
      </dsp:nvSpPr>
      <dsp:spPr>
        <a:xfrm rot="5400000">
          <a:off x="4008680" y="-1878782"/>
          <a:ext cx="2160205" cy="82183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Juicio de expertos </a:t>
          </a:r>
          <a:r>
            <a:rPr lang="es-MX" sz="1600" kern="1200" dirty="0">
              <a:sym typeface="Wingdings" pitchFamily="2" charset="2"/>
            </a:rPr>
            <a:t> En análisis de negocio, requisitos, gestión de conflictos, negociación, etc.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Recopilación de datos </a:t>
          </a:r>
          <a:r>
            <a:rPr lang="es-MX" sz="1600" kern="1200" dirty="0">
              <a:sym typeface="Wingdings" pitchFamily="2" charset="2"/>
            </a:rPr>
            <a:t> Tormenta de ideas, entrevistas, grupos focales, encuestas, estudios comparativos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Análisis de datos </a:t>
          </a:r>
          <a:r>
            <a:rPr lang="es-MX" sz="1600" kern="1200" dirty="0">
              <a:sym typeface="Wingdings" pitchFamily="2" charset="2"/>
            </a:rPr>
            <a:t> Casos de uso, planes de negocio, acuerdos, etc.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Toma de decisiones </a:t>
          </a:r>
          <a:r>
            <a:rPr lang="es-ES" sz="1600" kern="1200" dirty="0">
              <a:sym typeface="Wingdings" pitchFamily="2" charset="2"/>
            </a:rPr>
            <a:t> Votación, autocrática, </a:t>
          </a:r>
          <a:r>
            <a:rPr lang="es-ES" sz="1600" kern="1200" dirty="0" err="1">
              <a:sym typeface="Wingdings" pitchFamily="2" charset="2"/>
            </a:rPr>
            <a:t>multicriterio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Representación de datos </a:t>
          </a:r>
          <a:r>
            <a:rPr lang="es-ES" sz="1600" kern="1200" dirty="0">
              <a:sym typeface="Wingdings" pitchFamily="2" charset="2"/>
            </a:rPr>
            <a:t> Diagramas de afinidad, mapas mentales etc.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Habilidades interpersonales y de equipo </a:t>
          </a:r>
          <a:r>
            <a:rPr lang="es-ES" sz="1600" kern="1200" dirty="0">
              <a:sym typeface="Wingdings" pitchFamily="2" charset="2"/>
            </a:rPr>
            <a:t> Grupo nominal, observación, </a:t>
          </a:r>
          <a:r>
            <a:rPr lang="es-ES" sz="1600" kern="1200" dirty="0" err="1">
              <a:sym typeface="Wingdings" pitchFamily="2" charset="2"/>
            </a:rPr>
            <a:t>etc</a:t>
          </a:r>
          <a:r>
            <a:rPr lang="es-ES" sz="1600" kern="1200" dirty="0">
              <a:sym typeface="Wingdings" pitchFamily="2" charset="2"/>
            </a:rPr>
            <a:t>-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0" kern="1200" dirty="0"/>
            <a:t>Prototipos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Diagramas de contexto</a:t>
          </a:r>
        </a:p>
      </dsp:txBody>
      <dsp:txXfrm rot="-5400000">
        <a:off x="979592" y="1255759"/>
        <a:ext cx="8112929" cy="1949299"/>
      </dsp:txXfrm>
    </dsp:sp>
    <dsp:sp modelId="{23789C85-A84A-4C02-A67E-CDA7B202E284}">
      <dsp:nvSpPr>
        <dsp:cNvPr id="0" name=""/>
        <dsp:cNvSpPr/>
      </dsp:nvSpPr>
      <dsp:spPr>
        <a:xfrm rot="5400000">
          <a:off x="-209912" y="3485479"/>
          <a:ext cx="1399417" cy="9795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Salidas</a:t>
          </a:r>
          <a:endParaRPr lang="es-ES" sz="1400" kern="1200" dirty="0"/>
        </a:p>
      </dsp:txBody>
      <dsp:txXfrm rot="-5400000">
        <a:off x="1" y="3765362"/>
        <a:ext cx="979592" cy="419825"/>
      </dsp:txXfrm>
    </dsp:sp>
    <dsp:sp modelId="{628A8C9D-19B6-44F3-8E6D-E2EAC300C0AA}">
      <dsp:nvSpPr>
        <dsp:cNvPr id="0" name=""/>
        <dsp:cNvSpPr/>
      </dsp:nvSpPr>
      <dsp:spPr>
        <a:xfrm rot="5400000">
          <a:off x="4730088" y="-177477"/>
          <a:ext cx="717391" cy="82183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1" kern="1200" dirty="0"/>
            <a:t>Documentación de requisitos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1" kern="1200" dirty="0"/>
            <a:t>Matriz de trazabilidad</a:t>
          </a:r>
        </a:p>
      </dsp:txBody>
      <dsp:txXfrm rot="-5400000">
        <a:off x="979593" y="3608038"/>
        <a:ext cx="8183362" cy="647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8D39-78AB-49B3-914F-6B9C2FDD0B38}">
      <dsp:nvSpPr>
        <dsp:cNvPr id="0" name=""/>
        <dsp:cNvSpPr/>
      </dsp:nvSpPr>
      <dsp:spPr>
        <a:xfrm rot="5400000">
          <a:off x="-253306" y="253507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Entradas</a:t>
          </a:r>
          <a:endParaRPr lang="es-ES" sz="1600" kern="1200" dirty="0"/>
        </a:p>
      </dsp:txBody>
      <dsp:txXfrm rot="-5400000">
        <a:off x="1" y="591249"/>
        <a:ext cx="1182098" cy="506614"/>
      </dsp:txXfrm>
    </dsp:sp>
    <dsp:sp modelId="{6A4F83C0-19EE-44CE-82D7-809971FEAB7E}">
      <dsp:nvSpPr>
        <dsp:cNvPr id="0" name=""/>
        <dsp:cNvSpPr/>
      </dsp:nvSpPr>
      <dsp:spPr>
        <a:xfrm rot="5400000">
          <a:off x="4641205" y="-3458905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/>
            <a:t>Acta de constitución del proyecto</a:t>
          </a:r>
          <a:endParaRPr lang="es-ES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b="1" kern="1200" dirty="0"/>
            <a:t>Plan para la dirección del proyecto </a:t>
          </a:r>
          <a:r>
            <a:rPr lang="es-ES" sz="1300" b="1" kern="1200" dirty="0">
              <a:sym typeface="Wingdings" pitchFamily="2" charset="2"/>
            </a:rPr>
            <a:t> Plan gestión del alcance</a:t>
          </a:r>
          <a:endParaRPr lang="es-ES" sz="13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b="1" kern="1200" dirty="0"/>
            <a:t>Documentación de supuestos, requisitos, y riesgos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Factores ambientales de la empresa </a:t>
          </a:r>
          <a:r>
            <a:rPr lang="es-ES" sz="1300" kern="1200" dirty="0">
              <a:sym typeface="Wingdings" pitchFamily="2" charset="2"/>
            </a:rPr>
            <a:t> Cultura, infraestructura, condiciones mercado, etc.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Activos de la organización </a:t>
          </a:r>
          <a:r>
            <a:rPr lang="es-ES" sz="1300" kern="1200" dirty="0">
              <a:sym typeface="Wingdings" pitchFamily="2" charset="2"/>
            </a:rPr>
            <a:t> Política, procedimientos, información histórica (experiencia)</a:t>
          </a:r>
          <a:endParaRPr lang="es-ES" sz="1300" kern="1200" dirty="0"/>
        </a:p>
      </dsp:txBody>
      <dsp:txXfrm rot="-5400000">
        <a:off x="1182099" y="53784"/>
        <a:ext cx="7962293" cy="990497"/>
      </dsp:txXfrm>
    </dsp:sp>
    <dsp:sp modelId="{7D756D10-CA08-43C1-A2BF-345A0A704DE4}">
      <dsp:nvSpPr>
        <dsp:cNvPr id="0" name=""/>
        <dsp:cNvSpPr/>
      </dsp:nvSpPr>
      <dsp:spPr>
        <a:xfrm rot="5400000">
          <a:off x="-253306" y="1748925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Herramientas y técnicas</a:t>
          </a:r>
          <a:endParaRPr lang="es-ES" sz="1600" kern="1200" dirty="0"/>
        </a:p>
      </dsp:txBody>
      <dsp:txXfrm rot="-5400000">
        <a:off x="1" y="2086667"/>
        <a:ext cx="1182098" cy="506614"/>
      </dsp:txXfrm>
    </dsp:sp>
    <dsp:sp modelId="{71A55577-EE57-4B6B-9438-FE874952FC70}">
      <dsp:nvSpPr>
        <dsp:cNvPr id="0" name=""/>
        <dsp:cNvSpPr/>
      </dsp:nvSpPr>
      <dsp:spPr>
        <a:xfrm rot="5400000">
          <a:off x="4641205" y="-1963487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kern="1200" dirty="0"/>
            <a:t>Jjuicio de expertos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Análisis de datos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Toma de decisiones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Habilidades interpersonales y de equipo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b="1" kern="1200" dirty="0"/>
            <a:t>Análisis del producto </a:t>
          </a:r>
          <a:r>
            <a:rPr lang="es-ES" sz="1300" b="1" kern="1200" dirty="0">
              <a:sym typeface="Wingdings" pitchFamily="2" charset="2"/>
            </a:rPr>
            <a:t> Para determinar su alcance (depende de la disciplina)</a:t>
          </a:r>
          <a:endParaRPr lang="es-ES" sz="1300" b="1" kern="1200" dirty="0"/>
        </a:p>
      </dsp:txBody>
      <dsp:txXfrm rot="-5400000">
        <a:off x="1182099" y="1549202"/>
        <a:ext cx="7962293" cy="990497"/>
      </dsp:txXfrm>
    </dsp:sp>
    <dsp:sp modelId="{23789C85-A84A-4C02-A67E-CDA7B202E284}">
      <dsp:nvSpPr>
        <dsp:cNvPr id="0" name=""/>
        <dsp:cNvSpPr/>
      </dsp:nvSpPr>
      <dsp:spPr>
        <a:xfrm rot="5400000">
          <a:off x="-253306" y="3244343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Salidas</a:t>
          </a:r>
          <a:endParaRPr lang="es-ES" sz="1600" kern="1200" dirty="0"/>
        </a:p>
      </dsp:txBody>
      <dsp:txXfrm rot="-5400000">
        <a:off x="1" y="3582085"/>
        <a:ext cx="1182098" cy="506614"/>
      </dsp:txXfrm>
    </dsp:sp>
    <dsp:sp modelId="{628A8C9D-19B6-44F3-8E6D-E2EAC300C0AA}">
      <dsp:nvSpPr>
        <dsp:cNvPr id="0" name=""/>
        <dsp:cNvSpPr/>
      </dsp:nvSpPr>
      <dsp:spPr>
        <a:xfrm rot="5400000">
          <a:off x="4641205" y="-468070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b="1" kern="1200" dirty="0"/>
            <a:t>Enunciado del alcance del proyecto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Actualiza: registro de supuestos, documentación requisitos, matriz de trazabilidad, registro de interesados</a:t>
          </a:r>
        </a:p>
      </dsp:txBody>
      <dsp:txXfrm rot="-5400000">
        <a:off x="1182099" y="3044619"/>
        <a:ext cx="7962293" cy="9904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89E97-A97F-744B-AD0F-D3D136AA3AE6}">
      <dsp:nvSpPr>
        <dsp:cNvPr id="0" name=""/>
        <dsp:cNvSpPr/>
      </dsp:nvSpPr>
      <dsp:spPr>
        <a:xfrm>
          <a:off x="10701348" y="3016426"/>
          <a:ext cx="539685" cy="256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29"/>
              </a:lnTo>
              <a:lnTo>
                <a:pt x="539685" y="175029"/>
              </a:lnTo>
              <a:lnTo>
                <a:pt x="539685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F75EA-B713-F242-AE5D-29A01394BC81}">
      <dsp:nvSpPr>
        <dsp:cNvPr id="0" name=""/>
        <dsp:cNvSpPr/>
      </dsp:nvSpPr>
      <dsp:spPr>
        <a:xfrm>
          <a:off x="10161662" y="3016426"/>
          <a:ext cx="539685" cy="256841"/>
        </a:xfrm>
        <a:custGeom>
          <a:avLst/>
          <a:gdLst/>
          <a:ahLst/>
          <a:cxnLst/>
          <a:rect l="0" t="0" r="0" b="0"/>
          <a:pathLst>
            <a:path>
              <a:moveTo>
                <a:pt x="539685" y="0"/>
              </a:moveTo>
              <a:lnTo>
                <a:pt x="539685" y="175029"/>
              </a:lnTo>
              <a:lnTo>
                <a:pt x="0" y="175029"/>
              </a:lnTo>
              <a:lnTo>
                <a:pt x="0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8F8E3-B4F8-9942-AE35-EB84B7B1B3CC}">
      <dsp:nvSpPr>
        <dsp:cNvPr id="0" name=""/>
        <dsp:cNvSpPr/>
      </dsp:nvSpPr>
      <dsp:spPr>
        <a:xfrm>
          <a:off x="6114018" y="2198801"/>
          <a:ext cx="4587330" cy="256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29"/>
              </a:lnTo>
              <a:lnTo>
                <a:pt x="4587330" y="175029"/>
              </a:lnTo>
              <a:lnTo>
                <a:pt x="4587330" y="2568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E4AE4-FFBA-F748-90FA-A40D4A82BABA}">
      <dsp:nvSpPr>
        <dsp:cNvPr id="0" name=""/>
        <dsp:cNvSpPr/>
      </dsp:nvSpPr>
      <dsp:spPr>
        <a:xfrm>
          <a:off x="8542604" y="3016426"/>
          <a:ext cx="539685" cy="256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29"/>
              </a:lnTo>
              <a:lnTo>
                <a:pt x="539685" y="175029"/>
              </a:lnTo>
              <a:lnTo>
                <a:pt x="539685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95F2E-C1EB-9F4D-8C45-AB14038E1899}">
      <dsp:nvSpPr>
        <dsp:cNvPr id="0" name=""/>
        <dsp:cNvSpPr/>
      </dsp:nvSpPr>
      <dsp:spPr>
        <a:xfrm>
          <a:off x="8002918" y="3016426"/>
          <a:ext cx="539685" cy="256841"/>
        </a:xfrm>
        <a:custGeom>
          <a:avLst/>
          <a:gdLst/>
          <a:ahLst/>
          <a:cxnLst/>
          <a:rect l="0" t="0" r="0" b="0"/>
          <a:pathLst>
            <a:path>
              <a:moveTo>
                <a:pt x="539685" y="0"/>
              </a:moveTo>
              <a:lnTo>
                <a:pt x="539685" y="175029"/>
              </a:lnTo>
              <a:lnTo>
                <a:pt x="0" y="175029"/>
              </a:lnTo>
              <a:lnTo>
                <a:pt x="0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5AA35-3DE7-064C-A64E-810AE2C64779}">
      <dsp:nvSpPr>
        <dsp:cNvPr id="0" name=""/>
        <dsp:cNvSpPr/>
      </dsp:nvSpPr>
      <dsp:spPr>
        <a:xfrm>
          <a:off x="6114018" y="2198801"/>
          <a:ext cx="2428586" cy="256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29"/>
              </a:lnTo>
              <a:lnTo>
                <a:pt x="2428586" y="175029"/>
              </a:lnTo>
              <a:lnTo>
                <a:pt x="2428586" y="2568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64FA8-EB68-2142-8417-ED89F2974D73}">
      <dsp:nvSpPr>
        <dsp:cNvPr id="0" name=""/>
        <dsp:cNvSpPr/>
      </dsp:nvSpPr>
      <dsp:spPr>
        <a:xfrm>
          <a:off x="6383861" y="3016426"/>
          <a:ext cx="539685" cy="256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29"/>
              </a:lnTo>
              <a:lnTo>
                <a:pt x="539685" y="175029"/>
              </a:lnTo>
              <a:lnTo>
                <a:pt x="539685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F4F7AA-E072-1144-9BD8-853DE2287F2E}">
      <dsp:nvSpPr>
        <dsp:cNvPr id="0" name=""/>
        <dsp:cNvSpPr/>
      </dsp:nvSpPr>
      <dsp:spPr>
        <a:xfrm>
          <a:off x="5844175" y="3016426"/>
          <a:ext cx="539685" cy="256841"/>
        </a:xfrm>
        <a:custGeom>
          <a:avLst/>
          <a:gdLst/>
          <a:ahLst/>
          <a:cxnLst/>
          <a:rect l="0" t="0" r="0" b="0"/>
          <a:pathLst>
            <a:path>
              <a:moveTo>
                <a:pt x="539685" y="0"/>
              </a:moveTo>
              <a:lnTo>
                <a:pt x="539685" y="175029"/>
              </a:lnTo>
              <a:lnTo>
                <a:pt x="0" y="175029"/>
              </a:lnTo>
              <a:lnTo>
                <a:pt x="0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DEE6C-6A58-8944-AB15-8A9D628468D6}">
      <dsp:nvSpPr>
        <dsp:cNvPr id="0" name=""/>
        <dsp:cNvSpPr/>
      </dsp:nvSpPr>
      <dsp:spPr>
        <a:xfrm>
          <a:off x="6114018" y="2198801"/>
          <a:ext cx="269842" cy="256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29"/>
              </a:lnTo>
              <a:lnTo>
                <a:pt x="269842" y="175029"/>
              </a:lnTo>
              <a:lnTo>
                <a:pt x="269842" y="2568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417D-CA5F-FF4D-A54D-968AE4992859}">
      <dsp:nvSpPr>
        <dsp:cNvPr id="0" name=""/>
        <dsp:cNvSpPr/>
      </dsp:nvSpPr>
      <dsp:spPr>
        <a:xfrm>
          <a:off x="4225117" y="3016426"/>
          <a:ext cx="539685" cy="256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29"/>
              </a:lnTo>
              <a:lnTo>
                <a:pt x="539685" y="175029"/>
              </a:lnTo>
              <a:lnTo>
                <a:pt x="539685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4AFA3-2694-ED43-8DA3-C3ED6AECE80E}">
      <dsp:nvSpPr>
        <dsp:cNvPr id="0" name=""/>
        <dsp:cNvSpPr/>
      </dsp:nvSpPr>
      <dsp:spPr>
        <a:xfrm>
          <a:off x="3685431" y="3016426"/>
          <a:ext cx="539685" cy="256841"/>
        </a:xfrm>
        <a:custGeom>
          <a:avLst/>
          <a:gdLst/>
          <a:ahLst/>
          <a:cxnLst/>
          <a:rect l="0" t="0" r="0" b="0"/>
          <a:pathLst>
            <a:path>
              <a:moveTo>
                <a:pt x="539685" y="0"/>
              </a:moveTo>
              <a:lnTo>
                <a:pt x="539685" y="175029"/>
              </a:lnTo>
              <a:lnTo>
                <a:pt x="0" y="175029"/>
              </a:lnTo>
              <a:lnTo>
                <a:pt x="0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AEA7B-E99F-A64F-AB83-6F3E88FF0B0F}">
      <dsp:nvSpPr>
        <dsp:cNvPr id="0" name=""/>
        <dsp:cNvSpPr/>
      </dsp:nvSpPr>
      <dsp:spPr>
        <a:xfrm>
          <a:off x="4225117" y="2198801"/>
          <a:ext cx="1888900" cy="256841"/>
        </a:xfrm>
        <a:custGeom>
          <a:avLst/>
          <a:gdLst/>
          <a:ahLst/>
          <a:cxnLst/>
          <a:rect l="0" t="0" r="0" b="0"/>
          <a:pathLst>
            <a:path>
              <a:moveTo>
                <a:pt x="1888900" y="0"/>
              </a:moveTo>
              <a:lnTo>
                <a:pt x="1888900" y="175029"/>
              </a:lnTo>
              <a:lnTo>
                <a:pt x="0" y="175029"/>
              </a:lnTo>
              <a:lnTo>
                <a:pt x="0" y="2568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E69797-36A8-9A49-A287-1A3DEAB1EECD}">
      <dsp:nvSpPr>
        <dsp:cNvPr id="0" name=""/>
        <dsp:cNvSpPr/>
      </dsp:nvSpPr>
      <dsp:spPr>
        <a:xfrm>
          <a:off x="1526688" y="3016426"/>
          <a:ext cx="1079371" cy="256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29"/>
              </a:lnTo>
              <a:lnTo>
                <a:pt x="1079371" y="175029"/>
              </a:lnTo>
              <a:lnTo>
                <a:pt x="1079371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ED5AE2-3265-4744-925C-EFBC396BAA18}">
      <dsp:nvSpPr>
        <dsp:cNvPr id="0" name=""/>
        <dsp:cNvSpPr/>
      </dsp:nvSpPr>
      <dsp:spPr>
        <a:xfrm>
          <a:off x="1480968" y="3016426"/>
          <a:ext cx="91440" cy="256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E1C1B-9B3B-B843-BCE8-836919A17E9E}">
      <dsp:nvSpPr>
        <dsp:cNvPr id="0" name=""/>
        <dsp:cNvSpPr/>
      </dsp:nvSpPr>
      <dsp:spPr>
        <a:xfrm>
          <a:off x="447316" y="3016426"/>
          <a:ext cx="1079371" cy="256841"/>
        </a:xfrm>
        <a:custGeom>
          <a:avLst/>
          <a:gdLst/>
          <a:ahLst/>
          <a:cxnLst/>
          <a:rect l="0" t="0" r="0" b="0"/>
          <a:pathLst>
            <a:path>
              <a:moveTo>
                <a:pt x="1079371" y="0"/>
              </a:moveTo>
              <a:lnTo>
                <a:pt x="1079371" y="175029"/>
              </a:lnTo>
              <a:lnTo>
                <a:pt x="0" y="175029"/>
              </a:lnTo>
              <a:lnTo>
                <a:pt x="0" y="256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1DBCB-B4BA-0044-9EC9-49A74805A2C9}">
      <dsp:nvSpPr>
        <dsp:cNvPr id="0" name=""/>
        <dsp:cNvSpPr/>
      </dsp:nvSpPr>
      <dsp:spPr>
        <a:xfrm>
          <a:off x="1526688" y="2198801"/>
          <a:ext cx="4587330" cy="256841"/>
        </a:xfrm>
        <a:custGeom>
          <a:avLst/>
          <a:gdLst/>
          <a:ahLst/>
          <a:cxnLst/>
          <a:rect l="0" t="0" r="0" b="0"/>
          <a:pathLst>
            <a:path>
              <a:moveTo>
                <a:pt x="4587330" y="0"/>
              </a:moveTo>
              <a:lnTo>
                <a:pt x="4587330" y="175029"/>
              </a:lnTo>
              <a:lnTo>
                <a:pt x="0" y="175029"/>
              </a:lnTo>
              <a:lnTo>
                <a:pt x="0" y="2568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22404-7DB7-954D-97D9-94F6F55BC3F4}">
      <dsp:nvSpPr>
        <dsp:cNvPr id="0" name=""/>
        <dsp:cNvSpPr/>
      </dsp:nvSpPr>
      <dsp:spPr>
        <a:xfrm>
          <a:off x="5672456" y="1638019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2C885-33F5-C24A-8F8E-5E6FB552F8DF}">
      <dsp:nvSpPr>
        <dsp:cNvPr id="0" name=""/>
        <dsp:cNvSpPr/>
      </dsp:nvSpPr>
      <dsp:spPr>
        <a:xfrm>
          <a:off x="5770581" y="1731237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Producto software</a:t>
          </a:r>
        </a:p>
      </dsp:txBody>
      <dsp:txXfrm>
        <a:off x="5787006" y="1747662"/>
        <a:ext cx="850272" cy="527932"/>
      </dsp:txXfrm>
    </dsp:sp>
    <dsp:sp modelId="{A9FE92A0-A1B9-854B-9DBE-4573292D95A6}">
      <dsp:nvSpPr>
        <dsp:cNvPr id="0" name=""/>
        <dsp:cNvSpPr/>
      </dsp:nvSpPr>
      <dsp:spPr>
        <a:xfrm>
          <a:off x="1085126" y="2455643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8ED34-ADE5-DF4B-B607-F2F656BEEA06}">
      <dsp:nvSpPr>
        <dsp:cNvPr id="0" name=""/>
        <dsp:cNvSpPr/>
      </dsp:nvSpPr>
      <dsp:spPr>
        <a:xfrm>
          <a:off x="1183251" y="2548861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Dirección de proyectos</a:t>
          </a:r>
        </a:p>
      </dsp:txBody>
      <dsp:txXfrm>
        <a:off x="1199676" y="2565286"/>
        <a:ext cx="850272" cy="527932"/>
      </dsp:txXfrm>
    </dsp:sp>
    <dsp:sp modelId="{BCA98690-16EA-CB44-8640-2E458F558E2E}">
      <dsp:nvSpPr>
        <dsp:cNvPr id="0" name=""/>
        <dsp:cNvSpPr/>
      </dsp:nvSpPr>
      <dsp:spPr>
        <a:xfrm>
          <a:off x="5755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C7949-90F4-8D46-AFF5-F14E34C942A9}">
      <dsp:nvSpPr>
        <dsp:cNvPr id="0" name=""/>
        <dsp:cNvSpPr/>
      </dsp:nvSpPr>
      <dsp:spPr>
        <a:xfrm>
          <a:off x="103879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Planificación</a:t>
          </a:r>
        </a:p>
      </dsp:txBody>
      <dsp:txXfrm>
        <a:off x="120304" y="3382911"/>
        <a:ext cx="850272" cy="527932"/>
      </dsp:txXfrm>
    </dsp:sp>
    <dsp:sp modelId="{E15F9783-E9BA-B94B-AE2A-04CB8BCD53CF}">
      <dsp:nvSpPr>
        <dsp:cNvPr id="0" name=""/>
        <dsp:cNvSpPr/>
      </dsp:nvSpPr>
      <dsp:spPr>
        <a:xfrm>
          <a:off x="1085126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4A251-612F-D846-B922-5EDC43FEA945}">
      <dsp:nvSpPr>
        <dsp:cNvPr id="0" name=""/>
        <dsp:cNvSpPr/>
      </dsp:nvSpPr>
      <dsp:spPr>
        <a:xfrm>
          <a:off x="1183251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Reuniones</a:t>
          </a:r>
        </a:p>
      </dsp:txBody>
      <dsp:txXfrm>
        <a:off x="1199676" y="3382911"/>
        <a:ext cx="850272" cy="527932"/>
      </dsp:txXfrm>
    </dsp:sp>
    <dsp:sp modelId="{12CF611D-368A-0449-A7CE-C8BAA3482180}">
      <dsp:nvSpPr>
        <dsp:cNvPr id="0" name=""/>
        <dsp:cNvSpPr/>
      </dsp:nvSpPr>
      <dsp:spPr>
        <a:xfrm>
          <a:off x="2164498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A03BB-93F5-B243-AF87-F72E2DD413A8}">
      <dsp:nvSpPr>
        <dsp:cNvPr id="0" name=""/>
        <dsp:cNvSpPr/>
      </dsp:nvSpPr>
      <dsp:spPr>
        <a:xfrm>
          <a:off x="2262623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Administración</a:t>
          </a:r>
        </a:p>
      </dsp:txBody>
      <dsp:txXfrm>
        <a:off x="2279048" y="3382911"/>
        <a:ext cx="850272" cy="527932"/>
      </dsp:txXfrm>
    </dsp:sp>
    <dsp:sp modelId="{2A2603A3-9A51-174C-8631-943CAF3D0CBC}">
      <dsp:nvSpPr>
        <dsp:cNvPr id="0" name=""/>
        <dsp:cNvSpPr/>
      </dsp:nvSpPr>
      <dsp:spPr>
        <a:xfrm>
          <a:off x="3783556" y="2455643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B190D-8F3A-6144-AC79-B88E92703DF4}">
      <dsp:nvSpPr>
        <dsp:cNvPr id="0" name=""/>
        <dsp:cNvSpPr/>
      </dsp:nvSpPr>
      <dsp:spPr>
        <a:xfrm>
          <a:off x="3881681" y="2548861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Requisitos del producto</a:t>
          </a:r>
        </a:p>
      </dsp:txBody>
      <dsp:txXfrm>
        <a:off x="3898106" y="2565286"/>
        <a:ext cx="850272" cy="527932"/>
      </dsp:txXfrm>
    </dsp:sp>
    <dsp:sp modelId="{B47342C5-44B7-3C44-9DF8-7B92B10D42DC}">
      <dsp:nvSpPr>
        <dsp:cNvPr id="0" name=""/>
        <dsp:cNvSpPr/>
      </dsp:nvSpPr>
      <dsp:spPr>
        <a:xfrm>
          <a:off x="3243870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FBE36-DEF7-D044-85C4-2D341D7E07D9}">
      <dsp:nvSpPr>
        <dsp:cNvPr id="0" name=""/>
        <dsp:cNvSpPr/>
      </dsp:nvSpPr>
      <dsp:spPr>
        <a:xfrm>
          <a:off x="3341995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Software</a:t>
          </a:r>
        </a:p>
      </dsp:txBody>
      <dsp:txXfrm>
        <a:off x="3358420" y="3382911"/>
        <a:ext cx="850272" cy="527932"/>
      </dsp:txXfrm>
    </dsp:sp>
    <dsp:sp modelId="{3680A58F-B3B3-7A41-8FCC-BC5EC43AD1ED}">
      <dsp:nvSpPr>
        <dsp:cNvPr id="0" name=""/>
        <dsp:cNvSpPr/>
      </dsp:nvSpPr>
      <dsp:spPr>
        <a:xfrm>
          <a:off x="4323242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6977B-7C32-D54F-B044-C8153016E290}">
      <dsp:nvSpPr>
        <dsp:cNvPr id="0" name=""/>
        <dsp:cNvSpPr/>
      </dsp:nvSpPr>
      <dsp:spPr>
        <a:xfrm>
          <a:off x="4421366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Documentación del usuario</a:t>
          </a:r>
        </a:p>
      </dsp:txBody>
      <dsp:txXfrm>
        <a:off x="4437791" y="3382911"/>
        <a:ext cx="850272" cy="527932"/>
      </dsp:txXfrm>
    </dsp:sp>
    <dsp:sp modelId="{EB908668-ABC9-0148-B3BA-0F1234D7547C}">
      <dsp:nvSpPr>
        <dsp:cNvPr id="0" name=""/>
        <dsp:cNvSpPr/>
      </dsp:nvSpPr>
      <dsp:spPr>
        <a:xfrm>
          <a:off x="5942299" y="2455643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AD227-0CBB-2A46-ACD4-4F46FFBBF016}">
      <dsp:nvSpPr>
        <dsp:cNvPr id="0" name=""/>
        <dsp:cNvSpPr/>
      </dsp:nvSpPr>
      <dsp:spPr>
        <a:xfrm>
          <a:off x="6040424" y="2548861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Diseño detallado</a:t>
          </a:r>
        </a:p>
      </dsp:txBody>
      <dsp:txXfrm>
        <a:off x="6056849" y="2565286"/>
        <a:ext cx="850272" cy="527932"/>
      </dsp:txXfrm>
    </dsp:sp>
    <dsp:sp modelId="{B208C0F2-35E9-0643-BD39-7C7FDB899BC5}">
      <dsp:nvSpPr>
        <dsp:cNvPr id="0" name=""/>
        <dsp:cNvSpPr/>
      </dsp:nvSpPr>
      <dsp:spPr>
        <a:xfrm>
          <a:off x="5402613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39C91-C25D-D84F-9DBA-163860A0D8F5}">
      <dsp:nvSpPr>
        <dsp:cNvPr id="0" name=""/>
        <dsp:cNvSpPr/>
      </dsp:nvSpPr>
      <dsp:spPr>
        <a:xfrm>
          <a:off x="5500738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Software</a:t>
          </a:r>
        </a:p>
      </dsp:txBody>
      <dsp:txXfrm>
        <a:off x="5517163" y="3382911"/>
        <a:ext cx="850272" cy="527932"/>
      </dsp:txXfrm>
    </dsp:sp>
    <dsp:sp modelId="{4D44968D-4AE1-094B-BD86-AA9A08EF7871}">
      <dsp:nvSpPr>
        <dsp:cNvPr id="0" name=""/>
        <dsp:cNvSpPr/>
      </dsp:nvSpPr>
      <dsp:spPr>
        <a:xfrm>
          <a:off x="6481985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2DE93-C472-4348-AACC-0F42ED58CD07}">
      <dsp:nvSpPr>
        <dsp:cNvPr id="0" name=""/>
        <dsp:cNvSpPr/>
      </dsp:nvSpPr>
      <dsp:spPr>
        <a:xfrm>
          <a:off x="6580110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Documentación de usuario</a:t>
          </a:r>
        </a:p>
      </dsp:txBody>
      <dsp:txXfrm>
        <a:off x="6596535" y="3382911"/>
        <a:ext cx="850272" cy="527932"/>
      </dsp:txXfrm>
    </dsp:sp>
    <dsp:sp modelId="{6E42AFBF-9293-0D47-ABA1-95CDC96459AB}">
      <dsp:nvSpPr>
        <dsp:cNvPr id="0" name=""/>
        <dsp:cNvSpPr/>
      </dsp:nvSpPr>
      <dsp:spPr>
        <a:xfrm>
          <a:off x="8101043" y="2455643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1DF8B-9522-244D-BBFD-04CA1FA6B857}">
      <dsp:nvSpPr>
        <dsp:cNvPr id="0" name=""/>
        <dsp:cNvSpPr/>
      </dsp:nvSpPr>
      <dsp:spPr>
        <a:xfrm>
          <a:off x="8199168" y="2548861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Construcción</a:t>
          </a:r>
        </a:p>
      </dsp:txBody>
      <dsp:txXfrm>
        <a:off x="8215593" y="2565286"/>
        <a:ext cx="850272" cy="527932"/>
      </dsp:txXfrm>
    </dsp:sp>
    <dsp:sp modelId="{DDD173E2-9843-904E-A266-45CA65EE6ED7}">
      <dsp:nvSpPr>
        <dsp:cNvPr id="0" name=""/>
        <dsp:cNvSpPr/>
      </dsp:nvSpPr>
      <dsp:spPr>
        <a:xfrm>
          <a:off x="7561357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41189-73A2-9745-8E0F-5AFC73F1624B}">
      <dsp:nvSpPr>
        <dsp:cNvPr id="0" name=""/>
        <dsp:cNvSpPr/>
      </dsp:nvSpPr>
      <dsp:spPr>
        <a:xfrm>
          <a:off x="7659482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Software</a:t>
          </a:r>
        </a:p>
      </dsp:txBody>
      <dsp:txXfrm>
        <a:off x="7675907" y="3382911"/>
        <a:ext cx="850272" cy="527932"/>
      </dsp:txXfrm>
    </dsp:sp>
    <dsp:sp modelId="{E1F71511-D58B-DD43-8E65-C97FCD53C28F}">
      <dsp:nvSpPr>
        <dsp:cNvPr id="0" name=""/>
        <dsp:cNvSpPr/>
      </dsp:nvSpPr>
      <dsp:spPr>
        <a:xfrm>
          <a:off x="8640729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218DA-FF43-1241-A36F-8BCB85ED8C34}">
      <dsp:nvSpPr>
        <dsp:cNvPr id="0" name=""/>
        <dsp:cNvSpPr/>
      </dsp:nvSpPr>
      <dsp:spPr>
        <a:xfrm>
          <a:off x="8738853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Documentación de usuario</a:t>
          </a:r>
        </a:p>
      </dsp:txBody>
      <dsp:txXfrm>
        <a:off x="8755278" y="3382911"/>
        <a:ext cx="850272" cy="527932"/>
      </dsp:txXfrm>
    </dsp:sp>
    <dsp:sp modelId="{D8DC94F4-A8E3-C246-90C6-D905AEF18E81}">
      <dsp:nvSpPr>
        <dsp:cNvPr id="0" name=""/>
        <dsp:cNvSpPr/>
      </dsp:nvSpPr>
      <dsp:spPr>
        <a:xfrm>
          <a:off x="10259786" y="2455643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19D27-99C2-2F49-86D5-1F5D5844546F}">
      <dsp:nvSpPr>
        <dsp:cNvPr id="0" name=""/>
        <dsp:cNvSpPr/>
      </dsp:nvSpPr>
      <dsp:spPr>
        <a:xfrm>
          <a:off x="10357911" y="2548861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Integración y prueba</a:t>
          </a:r>
        </a:p>
      </dsp:txBody>
      <dsp:txXfrm>
        <a:off x="10374336" y="2565286"/>
        <a:ext cx="850272" cy="527932"/>
      </dsp:txXfrm>
    </dsp:sp>
    <dsp:sp modelId="{F8412686-D500-724C-8044-11AA260B8FD1}">
      <dsp:nvSpPr>
        <dsp:cNvPr id="0" name=""/>
        <dsp:cNvSpPr/>
      </dsp:nvSpPr>
      <dsp:spPr>
        <a:xfrm>
          <a:off x="9720101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FD269-77F1-114B-8AC8-27659A6A7A28}">
      <dsp:nvSpPr>
        <dsp:cNvPr id="0" name=""/>
        <dsp:cNvSpPr/>
      </dsp:nvSpPr>
      <dsp:spPr>
        <a:xfrm>
          <a:off x="9818225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Software</a:t>
          </a:r>
        </a:p>
      </dsp:txBody>
      <dsp:txXfrm>
        <a:off x="9834650" y="3382911"/>
        <a:ext cx="850272" cy="527932"/>
      </dsp:txXfrm>
    </dsp:sp>
    <dsp:sp modelId="{4B836032-12AB-1847-AB25-67236AD1D815}">
      <dsp:nvSpPr>
        <dsp:cNvPr id="0" name=""/>
        <dsp:cNvSpPr/>
      </dsp:nvSpPr>
      <dsp:spPr>
        <a:xfrm>
          <a:off x="10799472" y="3273267"/>
          <a:ext cx="883122" cy="560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17B4E-E2CD-364B-96EE-EF41D8CCB42D}">
      <dsp:nvSpPr>
        <dsp:cNvPr id="0" name=""/>
        <dsp:cNvSpPr/>
      </dsp:nvSpPr>
      <dsp:spPr>
        <a:xfrm>
          <a:off x="10897597" y="3366486"/>
          <a:ext cx="883122" cy="5607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Documentación de usuario</a:t>
          </a:r>
        </a:p>
      </dsp:txBody>
      <dsp:txXfrm>
        <a:off x="10914022" y="3382911"/>
        <a:ext cx="850272" cy="5279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8D39-78AB-49B3-914F-6B9C2FDD0B38}">
      <dsp:nvSpPr>
        <dsp:cNvPr id="0" name=""/>
        <dsp:cNvSpPr/>
      </dsp:nvSpPr>
      <dsp:spPr>
        <a:xfrm rot="5400000">
          <a:off x="-253306" y="253507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Entradas</a:t>
          </a:r>
          <a:endParaRPr lang="es-ES" sz="1600" kern="1200" dirty="0"/>
        </a:p>
      </dsp:txBody>
      <dsp:txXfrm rot="-5400000">
        <a:off x="1" y="591249"/>
        <a:ext cx="1182098" cy="506614"/>
      </dsp:txXfrm>
    </dsp:sp>
    <dsp:sp modelId="{6A4F83C0-19EE-44CE-82D7-809971FEAB7E}">
      <dsp:nvSpPr>
        <dsp:cNvPr id="0" name=""/>
        <dsp:cNvSpPr/>
      </dsp:nvSpPr>
      <dsp:spPr>
        <a:xfrm rot="5400000">
          <a:off x="4641205" y="-3458905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kern="1200" dirty="0"/>
            <a:t>Plan de dirección del proyecto</a:t>
          </a:r>
          <a:endParaRPr lang="es-E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1" kern="1200" dirty="0"/>
            <a:t>Documentos del proyecto: requisitos y alcance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0" kern="1200" dirty="0"/>
            <a:t>Factores ambientales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0" kern="1200" dirty="0"/>
            <a:t>Activos de la organización</a:t>
          </a:r>
        </a:p>
      </dsp:txBody>
      <dsp:txXfrm rot="-5400000">
        <a:off x="1182099" y="53784"/>
        <a:ext cx="7962293" cy="990497"/>
      </dsp:txXfrm>
    </dsp:sp>
    <dsp:sp modelId="{7D756D10-CA08-43C1-A2BF-345A0A704DE4}">
      <dsp:nvSpPr>
        <dsp:cNvPr id="0" name=""/>
        <dsp:cNvSpPr/>
      </dsp:nvSpPr>
      <dsp:spPr>
        <a:xfrm rot="5400000">
          <a:off x="-253306" y="1748925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Herramientas y técnicas</a:t>
          </a:r>
          <a:endParaRPr lang="es-ES" sz="1600" kern="1200" dirty="0"/>
        </a:p>
      </dsp:txBody>
      <dsp:txXfrm rot="-5400000">
        <a:off x="1" y="2086667"/>
        <a:ext cx="1182098" cy="506614"/>
      </dsp:txXfrm>
    </dsp:sp>
    <dsp:sp modelId="{71A55577-EE57-4B6B-9438-FE874952FC70}">
      <dsp:nvSpPr>
        <dsp:cNvPr id="0" name=""/>
        <dsp:cNvSpPr/>
      </dsp:nvSpPr>
      <dsp:spPr>
        <a:xfrm rot="5400000">
          <a:off x="4641205" y="-1963487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Juicio de expertos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1" kern="1200" dirty="0"/>
            <a:t>Descomposición</a:t>
          </a:r>
        </a:p>
      </dsp:txBody>
      <dsp:txXfrm rot="-5400000">
        <a:off x="1182099" y="1549202"/>
        <a:ext cx="7962293" cy="990497"/>
      </dsp:txXfrm>
    </dsp:sp>
    <dsp:sp modelId="{23789C85-A84A-4C02-A67E-CDA7B202E284}">
      <dsp:nvSpPr>
        <dsp:cNvPr id="0" name=""/>
        <dsp:cNvSpPr/>
      </dsp:nvSpPr>
      <dsp:spPr>
        <a:xfrm rot="5400000">
          <a:off x="-253306" y="3244343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Salidas</a:t>
          </a:r>
          <a:endParaRPr lang="es-ES" sz="1600" kern="1200" dirty="0"/>
        </a:p>
      </dsp:txBody>
      <dsp:txXfrm rot="-5400000">
        <a:off x="1" y="3582085"/>
        <a:ext cx="1182098" cy="506614"/>
      </dsp:txXfrm>
    </dsp:sp>
    <dsp:sp modelId="{628A8C9D-19B6-44F3-8E6D-E2EAC300C0AA}">
      <dsp:nvSpPr>
        <dsp:cNvPr id="0" name=""/>
        <dsp:cNvSpPr/>
      </dsp:nvSpPr>
      <dsp:spPr>
        <a:xfrm rot="5400000">
          <a:off x="4641205" y="-468070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1" kern="1200" dirty="0"/>
            <a:t>Línea de base del alcance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0" kern="1200" dirty="0"/>
            <a:t>Actualizaciones a los documentos del proyecto</a:t>
          </a:r>
        </a:p>
      </dsp:txBody>
      <dsp:txXfrm rot="-5400000">
        <a:off x="1182099" y="3044619"/>
        <a:ext cx="7962293" cy="9904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2558C-26A1-3A45-8292-D7CE9ECA00BC}">
      <dsp:nvSpPr>
        <dsp:cNvPr id="0" name=""/>
        <dsp:cNvSpPr/>
      </dsp:nvSpPr>
      <dsp:spPr>
        <a:xfrm>
          <a:off x="0" y="0"/>
          <a:ext cx="5766294" cy="521425"/>
        </a:xfrm>
        <a:prstGeom prst="roundRect">
          <a:avLst>
            <a:gd name="adj" fmla="val 10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Pintar Interior Casa</a:t>
          </a:r>
        </a:p>
      </dsp:txBody>
      <dsp:txXfrm>
        <a:off x="15272" y="15272"/>
        <a:ext cx="5735750" cy="490881"/>
      </dsp:txXfrm>
    </dsp:sp>
    <dsp:sp modelId="{7EFDD940-0A69-C144-BEA4-CCC859B2C4FF}">
      <dsp:nvSpPr>
        <dsp:cNvPr id="0" name=""/>
        <dsp:cNvSpPr/>
      </dsp:nvSpPr>
      <dsp:spPr>
        <a:xfrm>
          <a:off x="2818" y="572022"/>
          <a:ext cx="5766294" cy="521425"/>
        </a:xfrm>
        <a:prstGeom prst="roundRect">
          <a:avLst>
            <a:gd name="adj" fmla="val 10000"/>
          </a:avLst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Pintar techos</a:t>
          </a:r>
        </a:p>
      </dsp:txBody>
      <dsp:txXfrm>
        <a:off x="18090" y="587294"/>
        <a:ext cx="5735750" cy="490881"/>
      </dsp:txXfrm>
    </dsp:sp>
    <dsp:sp modelId="{F4715FEF-6055-244D-8B91-D4C0D441F542}">
      <dsp:nvSpPr>
        <dsp:cNvPr id="0" name=""/>
        <dsp:cNvSpPr/>
      </dsp:nvSpPr>
      <dsp:spPr>
        <a:xfrm>
          <a:off x="2818" y="1143321"/>
          <a:ext cx="5766294" cy="521425"/>
        </a:xfrm>
        <a:prstGeom prst="roundRect">
          <a:avLst>
            <a:gd name="adj" fmla="val 10000"/>
          </a:avLst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Pintar Recibidor</a:t>
          </a:r>
        </a:p>
      </dsp:txBody>
      <dsp:txXfrm>
        <a:off x="18090" y="1158593"/>
        <a:ext cx="5735750" cy="490881"/>
      </dsp:txXfrm>
    </dsp:sp>
    <dsp:sp modelId="{9AF8AF73-E8C3-7B4F-8B37-43926DA3E9F3}">
      <dsp:nvSpPr>
        <dsp:cNvPr id="0" name=""/>
        <dsp:cNvSpPr/>
      </dsp:nvSpPr>
      <dsp:spPr>
        <a:xfrm>
          <a:off x="2818" y="1714620"/>
          <a:ext cx="5766294" cy="521425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Pintar salita</a:t>
          </a:r>
        </a:p>
      </dsp:txBody>
      <dsp:txXfrm>
        <a:off x="18090" y="1729892"/>
        <a:ext cx="5735750" cy="490881"/>
      </dsp:txXfrm>
    </dsp:sp>
    <dsp:sp modelId="{E4AC45A1-4433-614A-A9A0-9D08B3BB1094}">
      <dsp:nvSpPr>
        <dsp:cNvPr id="0" name=""/>
        <dsp:cNvSpPr/>
      </dsp:nvSpPr>
      <dsp:spPr>
        <a:xfrm>
          <a:off x="2818" y="2285918"/>
          <a:ext cx="5766294" cy="521425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Pintar comedor</a:t>
          </a:r>
        </a:p>
      </dsp:txBody>
      <dsp:txXfrm>
        <a:off x="18090" y="2301190"/>
        <a:ext cx="5735750" cy="490881"/>
      </dsp:txXfrm>
    </dsp:sp>
    <dsp:sp modelId="{203ED2CB-99F1-E541-8320-7F40DBFE2B39}">
      <dsp:nvSpPr>
        <dsp:cNvPr id="0" name=""/>
        <dsp:cNvSpPr/>
      </dsp:nvSpPr>
      <dsp:spPr>
        <a:xfrm>
          <a:off x="2818" y="2857217"/>
          <a:ext cx="5766294" cy="521425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Pintar habitación</a:t>
          </a:r>
        </a:p>
      </dsp:txBody>
      <dsp:txXfrm>
        <a:off x="18090" y="2872489"/>
        <a:ext cx="5735750" cy="4908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D8D39-78AB-49B3-914F-6B9C2FDD0B38}">
      <dsp:nvSpPr>
        <dsp:cNvPr id="0" name=""/>
        <dsp:cNvSpPr/>
      </dsp:nvSpPr>
      <dsp:spPr>
        <a:xfrm rot="5400000">
          <a:off x="-253306" y="253507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Entradas</a:t>
          </a:r>
          <a:endParaRPr lang="es-ES" sz="1600" kern="1200" dirty="0"/>
        </a:p>
      </dsp:txBody>
      <dsp:txXfrm rot="-5400000">
        <a:off x="1" y="591249"/>
        <a:ext cx="1182098" cy="506614"/>
      </dsp:txXfrm>
    </dsp:sp>
    <dsp:sp modelId="{6A4F83C0-19EE-44CE-82D7-809971FEAB7E}">
      <dsp:nvSpPr>
        <dsp:cNvPr id="0" name=""/>
        <dsp:cNvSpPr/>
      </dsp:nvSpPr>
      <dsp:spPr>
        <a:xfrm rot="5400000">
          <a:off x="4641205" y="-3458905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b="1" kern="1200" dirty="0"/>
            <a:t>Linea base del alcance y plan de gestión del cronograma</a:t>
          </a:r>
          <a:endParaRPr lang="es-E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0" kern="1200" dirty="0"/>
            <a:t>Factores ambientales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0" kern="1200" dirty="0"/>
            <a:t>Activos de la organización</a:t>
          </a:r>
        </a:p>
      </dsp:txBody>
      <dsp:txXfrm rot="-5400000">
        <a:off x="1182099" y="53784"/>
        <a:ext cx="7962293" cy="990497"/>
      </dsp:txXfrm>
    </dsp:sp>
    <dsp:sp modelId="{7D756D10-CA08-43C1-A2BF-345A0A704DE4}">
      <dsp:nvSpPr>
        <dsp:cNvPr id="0" name=""/>
        <dsp:cNvSpPr/>
      </dsp:nvSpPr>
      <dsp:spPr>
        <a:xfrm rot="5400000">
          <a:off x="-253306" y="1748925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Herramientas y técnicas</a:t>
          </a:r>
          <a:endParaRPr lang="es-ES" sz="1600" kern="1200" dirty="0"/>
        </a:p>
      </dsp:txBody>
      <dsp:txXfrm rot="-5400000">
        <a:off x="1" y="2086667"/>
        <a:ext cx="1182098" cy="506614"/>
      </dsp:txXfrm>
    </dsp:sp>
    <dsp:sp modelId="{71A55577-EE57-4B6B-9438-FE874952FC70}">
      <dsp:nvSpPr>
        <dsp:cNvPr id="0" name=""/>
        <dsp:cNvSpPr/>
      </dsp:nvSpPr>
      <dsp:spPr>
        <a:xfrm rot="5400000">
          <a:off x="4641205" y="-1963487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Juicio de expertos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 dirty="0"/>
            <a:t>Descomposición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 dirty="0"/>
            <a:t>Planificación gradual </a:t>
          </a:r>
          <a:r>
            <a:rPr lang="es-ES" sz="1500" b="1" kern="1200" dirty="0">
              <a:sym typeface="Wingdings" pitchFamily="2" charset="2"/>
            </a:rPr>
            <a:t> Trabajo a corto plazo en detalle, el futuro de forma superior</a:t>
          </a:r>
          <a:endParaRPr lang="es-E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0" kern="1200" dirty="0"/>
            <a:t>Reuniones</a:t>
          </a:r>
        </a:p>
      </dsp:txBody>
      <dsp:txXfrm rot="-5400000">
        <a:off x="1182099" y="1549202"/>
        <a:ext cx="7962293" cy="990497"/>
      </dsp:txXfrm>
    </dsp:sp>
    <dsp:sp modelId="{23789C85-A84A-4C02-A67E-CDA7B202E284}">
      <dsp:nvSpPr>
        <dsp:cNvPr id="0" name=""/>
        <dsp:cNvSpPr/>
      </dsp:nvSpPr>
      <dsp:spPr>
        <a:xfrm rot="5400000">
          <a:off x="-253306" y="3244343"/>
          <a:ext cx="1688712" cy="11820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Salidas</a:t>
          </a:r>
          <a:endParaRPr lang="es-ES" sz="1600" kern="1200" dirty="0"/>
        </a:p>
      </dsp:txBody>
      <dsp:txXfrm rot="-5400000">
        <a:off x="1" y="3582085"/>
        <a:ext cx="1182098" cy="506614"/>
      </dsp:txXfrm>
    </dsp:sp>
    <dsp:sp modelId="{628A8C9D-19B6-44F3-8E6D-E2EAC300C0AA}">
      <dsp:nvSpPr>
        <dsp:cNvPr id="0" name=""/>
        <dsp:cNvSpPr/>
      </dsp:nvSpPr>
      <dsp:spPr>
        <a:xfrm rot="5400000">
          <a:off x="4641205" y="-468070"/>
          <a:ext cx="1097663" cy="8015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 dirty="0"/>
            <a:t>Lista de actividades </a:t>
          </a:r>
          <a:r>
            <a:rPr lang="es-ES" sz="1500" b="1" kern="1200" dirty="0">
              <a:sym typeface="Wingdings" pitchFamily="2" charset="2"/>
            </a:rPr>
            <a:t> Actualizada periódicamente en ciclos iterativos</a:t>
          </a:r>
          <a:endParaRPr lang="es-E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 dirty="0"/>
            <a:t>Atributos de las actividades </a:t>
          </a:r>
          <a:r>
            <a:rPr lang="es-ES" sz="1500" b="1" kern="1200" dirty="0">
              <a:sym typeface="Wingdings" pitchFamily="2" charset="2"/>
            </a:rPr>
            <a:t> Descripciones, predecesoras, sucesoras, fechas impuestas, etc.</a:t>
          </a:r>
          <a:endParaRPr lang="es-E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 dirty="0"/>
            <a:t>Lista de hitos dentro del proyecto </a:t>
          </a:r>
          <a:r>
            <a:rPr lang="es-ES" sz="1500" b="1" kern="1200" dirty="0">
              <a:sym typeface="Wingdings" pitchFamily="2" charset="2"/>
            </a:rPr>
            <a:t> Puede venir impuesta por fases previas</a:t>
          </a:r>
          <a:endParaRPr lang="es-E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 dirty="0"/>
            <a:t>Solicitudes de cambio a la línea de base </a:t>
          </a:r>
          <a:r>
            <a:rPr lang="es-ES" sz="1500" b="1" kern="1200" dirty="0">
              <a:sym typeface="Wingdings" pitchFamily="2" charset="2"/>
            </a:rPr>
            <a:t> En caso de que sean necesarias</a:t>
          </a:r>
          <a:endParaRPr lang="es-ES" sz="1500" b="1" kern="1200" dirty="0"/>
        </a:p>
      </dsp:txBody>
      <dsp:txXfrm rot="-5400000">
        <a:off x="1182099" y="3044619"/>
        <a:ext cx="7962293" cy="990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CB070B-93E8-4E3F-93BA-4C6F4F890423}" type="datetime1">
              <a:rPr lang="es-ES" smtClean="0"/>
              <a:t>10/2/20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EAA754-C899-4020-AF30-0F80416D4F92}" type="datetime1">
              <a:rPr lang="es-ES" noProof="0" smtClean="0"/>
              <a:t>10/2/20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29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891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573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6579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3503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41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383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67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397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46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084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158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07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94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4660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900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309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7677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5045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048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8795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259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532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500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6027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536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289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227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191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51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gra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283048"/>
            <a:ext cx="1662546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GESTIÓN DE PROYECTOS</a:t>
            </a:r>
            <a:r>
              <a:rPr lang="es-ES" sz="1600" b="1" spc="-10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endParaRPr lang="es-ES" sz="1600" b="1" spc="-100" noProof="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r" rtl="0">
              <a:lnSpc>
                <a:spcPts val="1400"/>
              </a:lnSpc>
            </a:pPr>
            <a:r>
              <a:rPr lang="es-ES" sz="16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UPV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B5C9CEF-C367-4D81-ACCC-F19BFAF6DF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</a:blip>
          <a:srcRect l="33" r="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620127" y="5938788"/>
            <a:ext cx="2465114" cy="23241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Grado en Ingeniería  Informática</a:t>
            </a:r>
            <a:endParaRPr lang="es-ES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42288"/>
            <a:ext cx="6798250" cy="2278478"/>
          </a:xfrm>
        </p:spPr>
        <p:txBody>
          <a:bodyPr rtlCol="0"/>
          <a:lstStyle/>
          <a:p>
            <a:pPr rtl="0"/>
            <a:r>
              <a:rPr lang="es-ES" dirty="0"/>
              <a:t>Tema 3.2: procesos en la planificación del alcance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026716"/>
            <a:ext cx="3401478" cy="1815861"/>
          </a:xfrm>
        </p:spPr>
        <p:txBody>
          <a:bodyPr rtlCol="0"/>
          <a:lstStyle/>
          <a:p>
            <a:pPr rtl="0"/>
            <a:endParaRPr lang="es-ES" dirty="0"/>
          </a:p>
        </p:txBody>
      </p:sp>
      <p:pic>
        <p:nvPicPr>
          <p:cNvPr id="1026" name="Picture 2" descr="Resultado de imagen de upv logo">
            <a:extLst>
              <a:ext uri="{FF2B5EF4-FFF2-40B4-BE49-F238E27FC236}">
                <a16:creationId xmlns:a16="http://schemas.microsoft.com/office/drawing/2014/main" id="{B684549A-8235-4189-8E81-DE7ABB4D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82" y="4285852"/>
            <a:ext cx="3670521" cy="12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Logo_2">
            <a:extLst>
              <a:ext uri="{FF2B5EF4-FFF2-40B4-BE49-F238E27FC236}">
                <a16:creationId xmlns:a16="http://schemas.microsoft.com/office/drawing/2014/main" id="{CD8D66E2-91D2-4390-B5A7-AEB62F9D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6171198"/>
            <a:ext cx="1524000" cy="44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Proceso: recopilar de requisitos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10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Este proceso se emplea para determinar cuáles son las necesidades y requisitos de los interesados y/o clientes con respecto al proyecto</a:t>
            </a:r>
          </a:p>
          <a:p>
            <a:r>
              <a:rPr lang="es-ES" sz="2800" dirty="0"/>
              <a:t>Es extremadamente importante para poder definir el alcance del proyecto y del producto, así como otras fases de la planificación</a:t>
            </a:r>
          </a:p>
          <a:p>
            <a:r>
              <a:rPr lang="es-ES" sz="2800" dirty="0"/>
              <a:t>El PMI no se centra en los requisitos del producto </a:t>
            </a:r>
            <a:r>
              <a:rPr lang="es-ES" sz="2800" dirty="0">
                <a:sym typeface="Wingdings" pitchFamily="2" charset="2"/>
              </a:rPr>
              <a:t> Específicos de cada industria</a:t>
            </a:r>
            <a:endParaRPr lang="es-ES" sz="2800" dirty="0"/>
          </a:p>
          <a:p>
            <a:r>
              <a:rPr lang="es-ES" sz="2800" dirty="0"/>
              <a:t>Como se ha comentado, es una de las partes más difíciles en el mundo de la informática</a:t>
            </a:r>
          </a:p>
          <a:p>
            <a:endParaRPr lang="es-ES" sz="2800" dirty="0"/>
          </a:p>
          <a:p>
            <a:endParaRPr lang="es-ES" sz="22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624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Proceso: recopilar requisitos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87706F-2A8C-43FB-8247-F15A0183C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27026"/>
              </p:ext>
            </p:extLst>
          </p:nvPr>
        </p:nvGraphicFramePr>
        <p:xfrm>
          <a:off x="431800" y="1511300"/>
          <a:ext cx="9197975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11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8B83-B82B-45DE-A0BD-F4995AF5BD29}"/>
              </a:ext>
            </a:extLst>
          </p:cNvPr>
          <p:cNvSpPr txBox="1"/>
          <p:nvPr/>
        </p:nvSpPr>
        <p:spPr>
          <a:xfrm>
            <a:off x="3705367" y="6538912"/>
            <a:ext cx="5924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Fuente: </a:t>
            </a:r>
            <a:r>
              <a:rPr lang="es-MX" sz="900" dirty="0" err="1"/>
              <a:t>PMIBok</a:t>
            </a:r>
            <a:r>
              <a:rPr lang="es-MX" sz="900" dirty="0"/>
              <a:t> 6ta Edición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425691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Técnicas para la captura de requisitos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12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Entrevistas</a:t>
            </a:r>
          </a:p>
          <a:p>
            <a:pPr lvl="1"/>
            <a:r>
              <a:rPr lang="es-ES" sz="2600" dirty="0"/>
              <a:t>Es una técnica que nos permite obtener información directamente de los interesados</a:t>
            </a:r>
          </a:p>
          <a:p>
            <a:pPr lvl="1"/>
            <a:r>
              <a:rPr lang="es-ES" sz="2600" dirty="0"/>
              <a:t>Conviene prepararlas de antemano con una batería de preguntas </a:t>
            </a:r>
            <a:r>
              <a:rPr lang="es-ES" sz="2600" dirty="0">
                <a:sym typeface="Wingdings" pitchFamily="2" charset="2"/>
              </a:rPr>
              <a:t> Podemos pensar nuevas preguntas dependiendo del cauce de la conversación</a:t>
            </a:r>
          </a:p>
          <a:p>
            <a:r>
              <a:rPr lang="es-ES" sz="2800" dirty="0">
                <a:sym typeface="Wingdings" pitchFamily="2" charset="2"/>
              </a:rPr>
              <a:t>Cuestionarios</a:t>
            </a:r>
          </a:p>
          <a:p>
            <a:pPr lvl="1"/>
            <a:r>
              <a:rPr lang="es-ES" sz="2600" dirty="0">
                <a:sym typeface="Wingdings" pitchFamily="2" charset="2"/>
              </a:rPr>
              <a:t>Son útiles cuando queremos llegar a mucha gente, o los interesados no están geográficamente concentrados, o se necesita invertir menos tiempo</a:t>
            </a:r>
          </a:p>
          <a:p>
            <a:pPr lvl="1"/>
            <a:r>
              <a:rPr lang="es-ES" sz="2600" dirty="0">
                <a:sym typeface="Wingdings" pitchFamily="2" charset="2"/>
              </a:rPr>
              <a:t>Las preguntas son prefijadas  Poco margen para la personalización</a:t>
            </a:r>
          </a:p>
          <a:p>
            <a:pPr lvl="1"/>
            <a:r>
              <a:rPr lang="es-ES" sz="2600" dirty="0">
                <a:sym typeface="Wingdings" pitchFamily="2" charset="2"/>
              </a:rPr>
              <a:t>Se deben analizar cuantitativamente</a:t>
            </a:r>
          </a:p>
          <a:p>
            <a:pPr lvl="1"/>
            <a:endParaRPr lang="es-ES" sz="26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2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840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Técnicas para la captura de requisitos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13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Observación</a:t>
            </a:r>
          </a:p>
          <a:p>
            <a:pPr lvl="1"/>
            <a:r>
              <a:rPr lang="es-ES" sz="2400" dirty="0">
                <a:sym typeface="Wingdings" pitchFamily="2" charset="2"/>
              </a:rPr>
              <a:t>Se emplea para observar el proceso o escenario en su despliegue real</a:t>
            </a:r>
          </a:p>
          <a:p>
            <a:pPr lvl="1"/>
            <a:r>
              <a:rPr lang="es-ES" sz="2400" dirty="0">
                <a:sym typeface="Wingdings" pitchFamily="2" charset="2"/>
              </a:rPr>
              <a:t>Observar nos permite capturar requisitos que los interesados pueden haber pasado por alto</a:t>
            </a:r>
          </a:p>
          <a:p>
            <a:pPr lvl="1"/>
            <a:r>
              <a:rPr lang="es-ES" sz="2400" dirty="0">
                <a:sym typeface="Wingdings" pitchFamily="2" charset="2"/>
              </a:rPr>
              <a:t>El observador puede ser invisible o participar en el propio escenario para vivir de primera mano los procesos que tienen lugar</a:t>
            </a:r>
          </a:p>
          <a:p>
            <a:r>
              <a:rPr lang="es-ES" sz="2800" dirty="0">
                <a:sym typeface="Wingdings" pitchFamily="2" charset="2"/>
              </a:rPr>
              <a:t>Análisis de datos/documentos</a:t>
            </a:r>
          </a:p>
          <a:p>
            <a:pPr lvl="1"/>
            <a:r>
              <a:rPr lang="es-ES" sz="2600" dirty="0">
                <a:sym typeface="Wingdings" pitchFamily="2" charset="2"/>
              </a:rPr>
              <a:t>A veces muchos requisitos se encuentran documentados en diversos documentos de ámbito legal, público, o de carácter privado a la organización para quien desarrollamos el proyecto</a:t>
            </a:r>
          </a:p>
          <a:p>
            <a:pPr lvl="1"/>
            <a:endParaRPr lang="es-ES" sz="26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2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023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Técnicas para la captura de requisitos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14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4723324" cy="4679250"/>
          </a:xfrm>
        </p:spPr>
        <p:txBody>
          <a:bodyPr/>
          <a:lstStyle/>
          <a:p>
            <a:r>
              <a:rPr lang="es-ES" sz="2800" dirty="0"/>
              <a:t>Diagramas de contexto</a:t>
            </a:r>
          </a:p>
          <a:p>
            <a:pPr lvl="1"/>
            <a:r>
              <a:rPr lang="es-ES" sz="2400" dirty="0">
                <a:sym typeface="Wingdings" pitchFamily="2" charset="2"/>
              </a:rPr>
              <a:t>Muestran las entradas del sistema</a:t>
            </a:r>
          </a:p>
          <a:p>
            <a:pPr lvl="1"/>
            <a:r>
              <a:rPr lang="es-ES" sz="2400" dirty="0">
                <a:sym typeface="Wingdings" pitchFamily="2" charset="2"/>
              </a:rPr>
              <a:t>Quién proporciona la entrada</a:t>
            </a:r>
          </a:p>
          <a:p>
            <a:pPr lvl="1"/>
            <a:r>
              <a:rPr lang="es-ES" sz="2400" dirty="0">
                <a:sym typeface="Wingdings" pitchFamily="2" charset="2"/>
              </a:rPr>
              <a:t>Las salidas del sistema</a:t>
            </a:r>
          </a:p>
          <a:p>
            <a:pPr lvl="1"/>
            <a:r>
              <a:rPr lang="es-ES" sz="2400" dirty="0">
                <a:sym typeface="Wingdings" pitchFamily="2" charset="2"/>
              </a:rPr>
              <a:t>Quién recibe las salidas</a:t>
            </a:r>
          </a:p>
          <a:p>
            <a:pPr lvl="1"/>
            <a:endParaRPr lang="es-ES" sz="26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2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956CB5-06B6-BE45-9289-09097B6C8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157" y="1512000"/>
            <a:ext cx="6773698" cy="46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4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Técnicas para la captura de requisitos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15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Estudios comparativos (benchmarking)</a:t>
            </a:r>
          </a:p>
          <a:p>
            <a:pPr lvl="1"/>
            <a:r>
              <a:rPr lang="es-ES" sz="2400" dirty="0">
                <a:sym typeface="Wingdings" pitchFamily="2" charset="2"/>
              </a:rPr>
              <a:t>Se compara con organizaciones similares o productos similares</a:t>
            </a:r>
          </a:p>
          <a:p>
            <a:pPr lvl="1"/>
            <a:r>
              <a:rPr lang="es-ES" sz="2400" dirty="0">
                <a:sym typeface="Wingdings" pitchFamily="2" charset="2"/>
              </a:rPr>
              <a:t>Identificar mejores prácticas, refinar ideas, o proporcionar base con lo que comparar el producto</a:t>
            </a:r>
          </a:p>
          <a:p>
            <a:r>
              <a:rPr lang="es-ES" sz="2600" dirty="0">
                <a:sym typeface="Wingdings" pitchFamily="2" charset="2"/>
              </a:rPr>
              <a:t>Prototipos: Físicos o conceptuales</a:t>
            </a:r>
          </a:p>
          <a:p>
            <a:r>
              <a:rPr lang="es-ES" sz="2600" dirty="0">
                <a:sym typeface="Wingdings" pitchFamily="2" charset="2"/>
              </a:rPr>
              <a:t>Técnicas de creatividad en grupo:</a:t>
            </a:r>
          </a:p>
          <a:p>
            <a:pPr lvl="1"/>
            <a:r>
              <a:rPr lang="es-ES" sz="2400" dirty="0" err="1">
                <a:sym typeface="Wingdings" pitchFamily="2" charset="2"/>
              </a:rPr>
              <a:t>Brainstorming</a:t>
            </a:r>
            <a:endParaRPr lang="es-ES" sz="2400" dirty="0">
              <a:sym typeface="Wingdings" pitchFamily="2" charset="2"/>
            </a:endParaRPr>
          </a:p>
          <a:p>
            <a:pPr lvl="1"/>
            <a:r>
              <a:rPr lang="es-ES" sz="2400" dirty="0">
                <a:sym typeface="Wingdings" pitchFamily="2" charset="2"/>
              </a:rPr>
              <a:t>Grupos nominales  Cada participante ha de aportar sus ideas</a:t>
            </a:r>
          </a:p>
          <a:p>
            <a:pPr lvl="1"/>
            <a:r>
              <a:rPr lang="es-ES" sz="2400" dirty="0">
                <a:sym typeface="Wingdings" pitchFamily="2" charset="2"/>
              </a:rPr>
              <a:t>Mapas mentales, conceptuales o de ideas</a:t>
            </a:r>
          </a:p>
          <a:p>
            <a:pPr lvl="1"/>
            <a:r>
              <a:rPr lang="es-ES" sz="2400" dirty="0">
                <a:sym typeface="Wingdings" pitchFamily="2" charset="2"/>
              </a:rPr>
              <a:t>Diagramas de </a:t>
            </a:r>
            <a:r>
              <a:rPr lang="es-ES" sz="2400" dirty="0" err="1">
                <a:sym typeface="Wingdings" pitchFamily="2" charset="2"/>
              </a:rPr>
              <a:t>afinidar</a:t>
            </a:r>
            <a:r>
              <a:rPr lang="es-ES" sz="2400" dirty="0">
                <a:sym typeface="Wingdings" pitchFamily="2" charset="2"/>
              </a:rPr>
              <a:t>  Las ideas son clasificadas en grupos</a:t>
            </a:r>
          </a:p>
          <a:p>
            <a:endParaRPr lang="es-ES" sz="2600" dirty="0">
              <a:sym typeface="Wingdings" pitchFamily="2" charset="2"/>
            </a:endParaRPr>
          </a:p>
          <a:p>
            <a:pPr lvl="1"/>
            <a:endParaRPr lang="es-ES" sz="2600" dirty="0"/>
          </a:p>
          <a:p>
            <a:endParaRPr lang="es-ES" sz="2800" dirty="0"/>
          </a:p>
          <a:p>
            <a:endParaRPr lang="es-ES" sz="2800" dirty="0"/>
          </a:p>
          <a:p>
            <a:endParaRPr lang="es-ES" sz="22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937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pregunta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16</a:t>
            </a:fld>
            <a:endParaRPr lang="es-E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>
                <a:solidFill>
                  <a:schemeClr val="tx1"/>
                </a:solidFill>
              </a:rPr>
              <a:t>¿Cuál de los siguientes métodos de captura de requisitos nos permite contactar con un mayor número de interesados a un coste temporal menor?</a:t>
            </a:r>
          </a:p>
          <a:p>
            <a:pPr lvl="1"/>
            <a:r>
              <a:rPr lang="es-MX" sz="2400" dirty="0">
                <a:solidFill>
                  <a:schemeClr val="tx1"/>
                </a:solidFill>
              </a:rPr>
              <a:t>Prototipo</a:t>
            </a:r>
          </a:p>
          <a:p>
            <a:pPr lvl="1"/>
            <a:r>
              <a:rPr lang="es-MX" sz="2400" dirty="0">
                <a:solidFill>
                  <a:schemeClr val="tx1"/>
                </a:solidFill>
              </a:rPr>
              <a:t>Análisis de documentos</a:t>
            </a:r>
          </a:p>
          <a:p>
            <a:pPr lvl="1"/>
            <a:r>
              <a:rPr lang="es-MX" sz="2400" dirty="0">
                <a:solidFill>
                  <a:schemeClr val="tx1"/>
                </a:solidFill>
              </a:rPr>
              <a:t>Entrevista</a:t>
            </a:r>
          </a:p>
          <a:p>
            <a:pPr lvl="1"/>
            <a:r>
              <a:rPr lang="es-MX" sz="2400" dirty="0">
                <a:solidFill>
                  <a:schemeClr val="tx1"/>
                </a:solidFill>
              </a:rPr>
              <a:t>Cuestionario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585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salidas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17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r>
              <a:rPr lang="es-ES" sz="2800" dirty="0"/>
              <a:t>Matriz de trazabilidad de requisitos</a:t>
            </a:r>
          </a:p>
          <a:p>
            <a:r>
              <a:rPr lang="es-ES" sz="2800" dirty="0"/>
              <a:t>Documentación de requisitos:</a:t>
            </a:r>
          </a:p>
          <a:p>
            <a:pPr lvl="1"/>
            <a:r>
              <a:rPr lang="es-ES" sz="2600" dirty="0"/>
              <a:t>Requisitos de negocio </a:t>
            </a:r>
            <a:r>
              <a:rPr lang="es-ES" sz="2600" dirty="0">
                <a:sym typeface="Wingdings" pitchFamily="2" charset="2"/>
              </a:rPr>
              <a:t> Problemas o requisitos de alto nivel</a:t>
            </a:r>
          </a:p>
          <a:p>
            <a:pPr lvl="1"/>
            <a:r>
              <a:rPr lang="es-ES" sz="2600" dirty="0">
                <a:sym typeface="Wingdings" pitchFamily="2" charset="2"/>
              </a:rPr>
              <a:t>Requisitos de los interesados</a:t>
            </a:r>
          </a:p>
          <a:p>
            <a:pPr lvl="1"/>
            <a:r>
              <a:rPr lang="es-ES" sz="2600" dirty="0">
                <a:sym typeface="Wingdings" pitchFamily="2" charset="2"/>
              </a:rPr>
              <a:t>Requisitos de las soluciones: Funcionales o no funcionales (</a:t>
            </a:r>
            <a:r>
              <a:rPr lang="es-ES" sz="2600" dirty="0" err="1">
                <a:sym typeface="Wingdings" pitchFamily="2" charset="2"/>
              </a:rPr>
              <a:t>e.g</a:t>
            </a:r>
            <a:r>
              <a:rPr lang="es-ES" sz="2600" dirty="0">
                <a:sym typeface="Wingdings" pitchFamily="2" charset="2"/>
              </a:rPr>
              <a:t>., seguridad, usabilidad)</a:t>
            </a:r>
          </a:p>
          <a:p>
            <a:pPr lvl="1"/>
            <a:r>
              <a:rPr lang="es-ES" sz="2600" dirty="0">
                <a:sym typeface="Wingdings" pitchFamily="2" charset="2"/>
              </a:rPr>
              <a:t>Requisitos del proyecto  Fechas, hitos, obligaciones contractuales, etc.</a:t>
            </a:r>
          </a:p>
          <a:p>
            <a:pPr lvl="1"/>
            <a:r>
              <a:rPr lang="es-ES" sz="2600" dirty="0">
                <a:sym typeface="Wingdings" pitchFamily="2" charset="2"/>
              </a:rPr>
              <a:t>Requisitos de calidad</a:t>
            </a:r>
            <a:endParaRPr lang="es-ES" sz="2600" dirty="0"/>
          </a:p>
          <a:p>
            <a:endParaRPr lang="es-ES" sz="2800" dirty="0"/>
          </a:p>
          <a:p>
            <a:endParaRPr lang="es-ES" sz="22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231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E6C120-24C1-42F1-BD8D-47C54E255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Definición del alcance</a:t>
            </a:r>
            <a:endParaRPr lang="es-E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36D0E7-7E07-47F0-AA4C-141648C31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Definición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0BD9-7996-4479-87AC-79B0881DD7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8994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Gestión del alcance (del proyecto)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19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662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>
                <a:solidFill>
                  <a:schemeClr val="tx1"/>
                </a:solidFill>
              </a:rPr>
              <a:t>Incluye los procesos que son recomendables para garantizar que en el proyecto se incluya todo el trabajo requerido, y únicamente el trabajo requerido, para completar el proyecto con éxito </a:t>
            </a:r>
            <a:r>
              <a:rPr lang="es-MX" sz="2400" dirty="0">
                <a:solidFill>
                  <a:schemeClr val="tx1"/>
                </a:solidFill>
                <a:sym typeface="Wingdings" panose="05000000000000000000" pitchFamily="2" charset="2"/>
              </a:rPr>
              <a:t> Se gestiona qué se y  incluye qué no se incluye en el proyecto.</a:t>
            </a:r>
            <a:endParaRPr lang="es-MX" dirty="0">
              <a:solidFill>
                <a:schemeClr val="tx1"/>
              </a:solidFill>
            </a:endParaRP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2FED70-3433-4719-9827-90852E6AF1B6}"/>
              </a:ext>
            </a:extLst>
          </p:cNvPr>
          <p:cNvSpPr/>
          <p:nvPr/>
        </p:nvSpPr>
        <p:spPr>
          <a:xfrm>
            <a:off x="647851" y="3710353"/>
            <a:ext cx="1596291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Planificar la gestión del alcance</a:t>
            </a:r>
            <a:endParaRPr lang="es-E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C5BDFD-841C-4D99-AE1F-9AEA728ACC6A}"/>
              </a:ext>
            </a:extLst>
          </p:cNvPr>
          <p:cNvSpPr/>
          <p:nvPr/>
        </p:nvSpPr>
        <p:spPr>
          <a:xfrm>
            <a:off x="2753068" y="3047998"/>
            <a:ext cx="1596291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Recopilar requisitos</a:t>
            </a:r>
            <a:endParaRPr lang="es-E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51DE4B-0DF7-4DE1-A60B-5DB202F7D4AC}"/>
              </a:ext>
            </a:extLst>
          </p:cNvPr>
          <p:cNvSpPr/>
          <p:nvPr/>
        </p:nvSpPr>
        <p:spPr>
          <a:xfrm>
            <a:off x="2753068" y="4379576"/>
            <a:ext cx="1596291" cy="1101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</a:t>
            </a:r>
            <a:endParaRPr lang="es-E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411F97-734B-4F21-893D-5151417BBDBD}"/>
              </a:ext>
            </a:extLst>
          </p:cNvPr>
          <p:cNvSpPr/>
          <p:nvPr/>
        </p:nvSpPr>
        <p:spPr>
          <a:xfrm>
            <a:off x="4858285" y="3710353"/>
            <a:ext cx="2245897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Crear la estructura de descomposición en trabajos (EDT/WBS)</a:t>
            </a:r>
            <a:endParaRPr lang="es-E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77F027-2BA3-4771-ABB3-A0A12BEE8AF7}"/>
              </a:ext>
            </a:extLst>
          </p:cNvPr>
          <p:cNvSpPr/>
          <p:nvPr/>
        </p:nvSpPr>
        <p:spPr>
          <a:xfrm>
            <a:off x="7750710" y="2878608"/>
            <a:ext cx="1596291" cy="110197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Controlar el alcance</a:t>
            </a:r>
            <a:endParaRPr lang="es-E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CE7A76B-2C7D-4CD4-A16C-20B55F5D979A}"/>
              </a:ext>
            </a:extLst>
          </p:cNvPr>
          <p:cNvSpPr/>
          <p:nvPr/>
        </p:nvSpPr>
        <p:spPr>
          <a:xfrm>
            <a:off x="7750709" y="4667248"/>
            <a:ext cx="1596291" cy="110197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Validar el alcance</a:t>
            </a:r>
            <a:endParaRPr lang="es-E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E40AB-1CA5-4682-A4AB-0121A15125D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44142" y="3598983"/>
            <a:ext cx="508926" cy="6623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2FDD0B-2DA8-474D-9D18-59AE471AD5E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349359" y="4261338"/>
            <a:ext cx="508926" cy="669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6D2CD4-DB79-44A7-80DC-649BEAB9841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104182" y="3429593"/>
            <a:ext cx="646528" cy="83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5CA2B0-DB11-4187-A42C-D2AB5D01DF6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104182" y="4261338"/>
            <a:ext cx="646527" cy="956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C5DC11-316D-4A17-A437-A1BEF196944B}"/>
              </a:ext>
            </a:extLst>
          </p:cNvPr>
          <p:cNvSpPr/>
          <p:nvPr/>
        </p:nvSpPr>
        <p:spPr>
          <a:xfrm rot="5400000">
            <a:off x="3580423" y="2811490"/>
            <a:ext cx="591188" cy="6456333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F11AB3-7253-4262-91F0-1B69D9EC0E23}"/>
              </a:ext>
            </a:extLst>
          </p:cNvPr>
          <p:cNvSpPr txBox="1"/>
          <p:nvPr/>
        </p:nvSpPr>
        <p:spPr>
          <a:xfrm>
            <a:off x="1595878" y="6348321"/>
            <a:ext cx="45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Planificación: Nos centraremos en estos</a:t>
            </a:r>
            <a:endParaRPr lang="es-ES" b="1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5AE8F6A-3348-467B-B330-4E262B560E36}"/>
              </a:ext>
            </a:extLst>
          </p:cNvPr>
          <p:cNvSpPr/>
          <p:nvPr/>
        </p:nvSpPr>
        <p:spPr>
          <a:xfrm rot="5400000">
            <a:off x="8174829" y="4880163"/>
            <a:ext cx="591188" cy="2318987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903372-B3C2-4F62-8009-E893E42FC887}"/>
              </a:ext>
            </a:extLst>
          </p:cNvPr>
          <p:cNvSpPr txBox="1"/>
          <p:nvPr/>
        </p:nvSpPr>
        <p:spPr>
          <a:xfrm>
            <a:off x="6190284" y="6312027"/>
            <a:ext cx="45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Control</a:t>
            </a:r>
            <a:endParaRPr lang="es-ES" dirty="0"/>
          </a:p>
        </p:txBody>
      </p:sp>
      <p:cxnSp>
        <p:nvCxnSpPr>
          <p:cNvPr id="26" name="Straight Arrow Connector 24">
            <a:extLst>
              <a:ext uri="{FF2B5EF4-FFF2-40B4-BE49-F238E27FC236}">
                <a16:creationId xmlns:a16="http://schemas.microsoft.com/office/drawing/2014/main" id="{77AAFD9F-6300-4E41-86E9-3EE23B123E3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51214" y="4149968"/>
            <a:ext cx="0" cy="2296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1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Gestión del alcance (del proyecto)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662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>
                <a:solidFill>
                  <a:schemeClr val="tx1"/>
                </a:solidFill>
              </a:rPr>
              <a:t>Incluye los procesos que son recomendables para garantizar que en el proyecto se incluya todo el trabajo requerido, y únicamente el trabajo requerido, para completar el proyecto con éxito </a:t>
            </a:r>
            <a:r>
              <a:rPr lang="es-MX" sz="2400" dirty="0">
                <a:solidFill>
                  <a:schemeClr val="tx1"/>
                </a:solidFill>
                <a:sym typeface="Wingdings" panose="05000000000000000000" pitchFamily="2" charset="2"/>
              </a:rPr>
              <a:t> Se gestiona qué se y  incluye qué no se incluye en el proyecto.</a:t>
            </a:r>
            <a:endParaRPr lang="es-MX" dirty="0">
              <a:solidFill>
                <a:schemeClr val="tx1"/>
              </a:solidFill>
            </a:endParaRP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2FED70-3433-4719-9827-90852E6AF1B6}"/>
              </a:ext>
            </a:extLst>
          </p:cNvPr>
          <p:cNvSpPr/>
          <p:nvPr/>
        </p:nvSpPr>
        <p:spPr>
          <a:xfrm>
            <a:off x="647851" y="3710353"/>
            <a:ext cx="1596291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Planificar la gestión del alcance</a:t>
            </a:r>
            <a:endParaRPr lang="es-E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C5BDFD-841C-4D99-AE1F-9AEA728ACC6A}"/>
              </a:ext>
            </a:extLst>
          </p:cNvPr>
          <p:cNvSpPr/>
          <p:nvPr/>
        </p:nvSpPr>
        <p:spPr>
          <a:xfrm>
            <a:off x="2753068" y="3047998"/>
            <a:ext cx="1596291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Recopilar requisitos</a:t>
            </a:r>
            <a:endParaRPr lang="es-E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51DE4B-0DF7-4DE1-A60B-5DB202F7D4AC}"/>
              </a:ext>
            </a:extLst>
          </p:cNvPr>
          <p:cNvSpPr/>
          <p:nvPr/>
        </p:nvSpPr>
        <p:spPr>
          <a:xfrm>
            <a:off x="2753068" y="4379576"/>
            <a:ext cx="1596291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</a:t>
            </a:r>
            <a:endParaRPr lang="es-E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411F97-734B-4F21-893D-5151417BBDBD}"/>
              </a:ext>
            </a:extLst>
          </p:cNvPr>
          <p:cNvSpPr/>
          <p:nvPr/>
        </p:nvSpPr>
        <p:spPr>
          <a:xfrm>
            <a:off x="4858285" y="3710353"/>
            <a:ext cx="2245897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Crear la estructura de descomposición en trabajos (EDT/WBS)</a:t>
            </a:r>
            <a:endParaRPr lang="es-E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77F027-2BA3-4771-ABB3-A0A12BEE8AF7}"/>
              </a:ext>
            </a:extLst>
          </p:cNvPr>
          <p:cNvSpPr/>
          <p:nvPr/>
        </p:nvSpPr>
        <p:spPr>
          <a:xfrm>
            <a:off x="7750710" y="2878608"/>
            <a:ext cx="1596291" cy="110197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Controlar el alcance</a:t>
            </a:r>
            <a:endParaRPr lang="es-E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CE7A76B-2C7D-4CD4-A16C-20B55F5D979A}"/>
              </a:ext>
            </a:extLst>
          </p:cNvPr>
          <p:cNvSpPr/>
          <p:nvPr/>
        </p:nvSpPr>
        <p:spPr>
          <a:xfrm>
            <a:off x="7750709" y="4667248"/>
            <a:ext cx="1596291" cy="110197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Validar el alcance</a:t>
            </a:r>
            <a:endParaRPr lang="es-E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E40AB-1CA5-4682-A4AB-0121A15125D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44142" y="3598983"/>
            <a:ext cx="508926" cy="6623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2FDD0B-2DA8-474D-9D18-59AE471AD5E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349359" y="4261338"/>
            <a:ext cx="508926" cy="669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6D2CD4-DB79-44A7-80DC-649BEAB9841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104182" y="3429593"/>
            <a:ext cx="646528" cy="83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5CA2B0-DB11-4187-A42C-D2AB5D01DF6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104182" y="4261338"/>
            <a:ext cx="646527" cy="956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C5DC11-316D-4A17-A437-A1BEF196944B}"/>
              </a:ext>
            </a:extLst>
          </p:cNvPr>
          <p:cNvSpPr/>
          <p:nvPr/>
        </p:nvSpPr>
        <p:spPr>
          <a:xfrm rot="5400000">
            <a:off x="3580423" y="2811490"/>
            <a:ext cx="591188" cy="6456333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F11AB3-7253-4262-91F0-1B69D9EC0E23}"/>
              </a:ext>
            </a:extLst>
          </p:cNvPr>
          <p:cNvSpPr txBox="1"/>
          <p:nvPr/>
        </p:nvSpPr>
        <p:spPr>
          <a:xfrm>
            <a:off x="1595878" y="6348321"/>
            <a:ext cx="45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Planificación: Nos centraremos en estos</a:t>
            </a:r>
            <a:endParaRPr lang="es-ES" b="1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5AE8F6A-3348-467B-B330-4E262B560E36}"/>
              </a:ext>
            </a:extLst>
          </p:cNvPr>
          <p:cNvSpPr/>
          <p:nvPr/>
        </p:nvSpPr>
        <p:spPr>
          <a:xfrm rot="5400000">
            <a:off x="8174829" y="4880163"/>
            <a:ext cx="591188" cy="2318987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903372-B3C2-4F62-8009-E893E42FC887}"/>
              </a:ext>
            </a:extLst>
          </p:cNvPr>
          <p:cNvSpPr txBox="1"/>
          <p:nvPr/>
        </p:nvSpPr>
        <p:spPr>
          <a:xfrm>
            <a:off x="6190284" y="6312027"/>
            <a:ext cx="45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Control</a:t>
            </a:r>
            <a:endParaRPr lang="es-ES" dirty="0"/>
          </a:p>
        </p:txBody>
      </p:sp>
      <p:cxnSp>
        <p:nvCxnSpPr>
          <p:cNvPr id="26" name="Straight Arrow Connector 24">
            <a:extLst>
              <a:ext uri="{FF2B5EF4-FFF2-40B4-BE49-F238E27FC236}">
                <a16:creationId xmlns:a16="http://schemas.microsoft.com/office/drawing/2014/main" id="{77AAFD9F-6300-4E41-86E9-3EE23B123E3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51214" y="4149968"/>
            <a:ext cx="0" cy="2296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240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Proceso: definir el alcance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20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Una vez capturados los requisitos, y habiendo aportado otra información clave, estamos listos para definir el alcance del proyecto</a:t>
            </a:r>
          </a:p>
          <a:p>
            <a:r>
              <a:rPr lang="es-ES" sz="2400" dirty="0"/>
              <a:t>En él definimos todo lo que comentamos en la sesión anterior</a:t>
            </a:r>
          </a:p>
          <a:p>
            <a:pPr lvl="1"/>
            <a:r>
              <a:rPr lang="es-ES" sz="2200" dirty="0"/>
              <a:t>La misión del proyecto</a:t>
            </a:r>
          </a:p>
          <a:p>
            <a:pPr lvl="1"/>
            <a:r>
              <a:rPr lang="es-ES" sz="2200" dirty="0"/>
              <a:t>Los objetivos</a:t>
            </a:r>
          </a:p>
          <a:p>
            <a:pPr lvl="1"/>
            <a:r>
              <a:rPr lang="es-ES" sz="2200" dirty="0"/>
              <a:t>Requisitos </a:t>
            </a:r>
            <a:r>
              <a:rPr lang="es-ES" sz="2200" dirty="0">
                <a:sym typeface="Wingdings" pitchFamily="2" charset="2"/>
              </a:rPr>
              <a:t> Realmente definidos previamente, pero pueden actualizarse</a:t>
            </a:r>
            <a:endParaRPr lang="es-ES" sz="2200" dirty="0"/>
          </a:p>
          <a:p>
            <a:pPr lvl="1"/>
            <a:r>
              <a:rPr lang="es-ES" sz="2200" dirty="0"/>
              <a:t>Las restricciones</a:t>
            </a:r>
          </a:p>
          <a:p>
            <a:pPr lvl="1"/>
            <a:r>
              <a:rPr lang="es-ES" sz="2200" dirty="0"/>
              <a:t>Asunciones y supuestos</a:t>
            </a:r>
          </a:p>
          <a:p>
            <a:pPr lvl="1"/>
            <a:r>
              <a:rPr lang="es-ES" sz="2200" dirty="0"/>
              <a:t>Entregables</a:t>
            </a:r>
          </a:p>
          <a:p>
            <a:pPr lvl="1"/>
            <a:r>
              <a:rPr lang="es-ES" sz="2200" dirty="0"/>
              <a:t>Límite</a:t>
            </a:r>
          </a:p>
          <a:p>
            <a:pPr lvl="1"/>
            <a:r>
              <a:rPr lang="es-ES" sz="2200" dirty="0"/>
              <a:t>Alcance del producto</a:t>
            </a:r>
          </a:p>
          <a:p>
            <a:pPr lvl="1"/>
            <a:r>
              <a:rPr lang="es-ES" sz="2200" dirty="0"/>
              <a:t>Criterios de éxito y de aceptación</a:t>
            </a:r>
          </a:p>
          <a:p>
            <a:r>
              <a:rPr lang="es-ES" sz="2400" dirty="0"/>
              <a:t>Es por tanto un documento clave para la gestión del proyecto</a:t>
            </a:r>
          </a:p>
          <a:p>
            <a:pPr marL="0" indent="0">
              <a:buNone/>
            </a:pPr>
            <a:endParaRPr lang="es-ES" sz="2800" dirty="0"/>
          </a:p>
          <a:p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081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Proceso: definir el alcance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87706F-2A8C-43FB-8247-F15A0183C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772197"/>
              </p:ext>
            </p:extLst>
          </p:nvPr>
        </p:nvGraphicFramePr>
        <p:xfrm>
          <a:off x="431800" y="1511300"/>
          <a:ext cx="9197975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21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8B83-B82B-45DE-A0BD-F4995AF5BD29}"/>
              </a:ext>
            </a:extLst>
          </p:cNvPr>
          <p:cNvSpPr txBox="1"/>
          <p:nvPr/>
        </p:nvSpPr>
        <p:spPr>
          <a:xfrm>
            <a:off x="3705367" y="6538912"/>
            <a:ext cx="5924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Fuente: </a:t>
            </a:r>
            <a:r>
              <a:rPr lang="es-MX" sz="900" dirty="0" err="1"/>
              <a:t>PMIBok</a:t>
            </a:r>
            <a:r>
              <a:rPr lang="es-MX" sz="900" dirty="0"/>
              <a:t> 6ta Edición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2366190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pregunta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22</a:t>
            </a:fld>
            <a:endParaRPr lang="es-E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>
                <a:solidFill>
                  <a:schemeClr val="tx1"/>
                </a:solidFill>
              </a:rPr>
              <a:t>¿En qué proceso definimos la metodología a emplear para la definición del alcance?</a:t>
            </a:r>
          </a:p>
          <a:p>
            <a:pPr lvl="1"/>
            <a:r>
              <a:rPr lang="es-MX" sz="2200" dirty="0">
                <a:solidFill>
                  <a:schemeClr val="tx1"/>
                </a:solidFill>
              </a:rPr>
              <a:t>Crear histograma</a:t>
            </a:r>
          </a:p>
          <a:p>
            <a:pPr lvl="1"/>
            <a:r>
              <a:rPr lang="es-MX" sz="2200" dirty="0">
                <a:solidFill>
                  <a:schemeClr val="tx1"/>
                </a:solidFill>
              </a:rPr>
              <a:t>Planificar la gestión del alcance</a:t>
            </a:r>
          </a:p>
          <a:p>
            <a:pPr lvl="1"/>
            <a:r>
              <a:rPr lang="es-MX" sz="2200" dirty="0">
                <a:solidFill>
                  <a:schemeClr val="tx1"/>
                </a:solidFill>
              </a:rPr>
              <a:t>Definir el alcance</a:t>
            </a:r>
          </a:p>
          <a:p>
            <a:pPr lvl="1"/>
            <a:r>
              <a:rPr lang="es-MX" sz="2200" dirty="0">
                <a:solidFill>
                  <a:schemeClr val="tx1"/>
                </a:solidFill>
              </a:rPr>
              <a:t>Control del alcance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5506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E6C120-24C1-42F1-BD8D-47C54E255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Crear la estructura de descomposición de trabajos</a:t>
            </a:r>
            <a:endParaRPr lang="es-E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36D0E7-7E07-47F0-AA4C-141648C31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Definición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0BD9-7996-4479-87AC-79B0881DD7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9516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Estructura de descomposición de trabajos (EDT/WBS)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24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5816400" cy="4679250"/>
          </a:xfrm>
        </p:spPr>
        <p:txBody>
          <a:bodyPr/>
          <a:lstStyle/>
          <a:p>
            <a:r>
              <a:rPr lang="es-ES" sz="2400" dirty="0"/>
              <a:t>Es una técnica o proceso por el cual un proyecto se descompone en diferentes niveles de tareas que son necesarios para llevar a cabo el proyecto</a:t>
            </a:r>
            <a:endParaRPr lang="es-ES" sz="2200" dirty="0"/>
          </a:p>
          <a:p>
            <a:r>
              <a:rPr lang="es-ES" sz="2400" dirty="0"/>
              <a:t>Muestra una estructura jerárquica</a:t>
            </a:r>
          </a:p>
          <a:p>
            <a:pPr lvl="1"/>
            <a:r>
              <a:rPr lang="es-ES" sz="2200" dirty="0"/>
              <a:t>Una tarea/proyecto puede componerse de otras tareas</a:t>
            </a:r>
          </a:p>
          <a:p>
            <a:pPr lvl="1"/>
            <a:r>
              <a:rPr lang="es-ES" sz="2200" dirty="0"/>
              <a:t>La realización de las tareas hijas implica la realización de la tarea padre</a:t>
            </a:r>
          </a:p>
          <a:p>
            <a:pPr lvl="1"/>
            <a:r>
              <a:rPr lang="es-ES" sz="2200" dirty="0"/>
              <a:t>Cada nivel es más detallado</a:t>
            </a:r>
          </a:p>
          <a:p>
            <a:r>
              <a:rPr lang="es-ES" sz="2400" dirty="0"/>
              <a:t>Ayuda a visualizar y determinar qué se debe desarrollar para el proyecto</a:t>
            </a:r>
          </a:p>
          <a:p>
            <a:pPr marL="0" indent="0">
              <a:buNone/>
            </a:pPr>
            <a:endParaRPr lang="es-ES" sz="2800" dirty="0"/>
          </a:p>
          <a:p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827EAF-7B5E-414A-B932-BAD1EA1E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902419"/>
            <a:ext cx="5841199" cy="399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7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Estructura de descomposición de trabajos (EDT/WBS)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25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marL="0" indent="0">
              <a:buNone/>
            </a:pPr>
            <a:endParaRPr lang="es-ES" sz="2800" dirty="0"/>
          </a:p>
          <a:p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C2F7922-0D55-3A4B-98E7-023282CA48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874223"/>
              </p:ext>
            </p:extLst>
          </p:nvPr>
        </p:nvGraphicFramePr>
        <p:xfrm>
          <a:off x="202762" y="864000"/>
          <a:ext cx="11786475" cy="556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5057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Estructura de descomposición de trabajos (EDT/WBS)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26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marL="0" indent="0">
              <a:buNone/>
            </a:pPr>
            <a:endParaRPr lang="es-ES" sz="2800" dirty="0"/>
          </a:p>
          <a:p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5DEAB5-0C7B-8B48-B9B3-D1E30D1C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92" y="1342423"/>
            <a:ext cx="7794734" cy="51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95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Estructura de descomposición de trabajos (EDT/WBS)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27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marL="0" indent="0">
              <a:buNone/>
            </a:pPr>
            <a:endParaRPr lang="es-ES" sz="2800" dirty="0"/>
          </a:p>
          <a:p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9AE192-A016-1244-A963-F587E1A6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39" y="2127490"/>
            <a:ext cx="11083722" cy="34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4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¿Cómo estructurar la edt?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28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374152" cy="4679250"/>
          </a:xfrm>
        </p:spPr>
        <p:txBody>
          <a:bodyPr/>
          <a:lstStyle/>
          <a:p>
            <a:r>
              <a:rPr lang="es-ES" sz="2400" dirty="0"/>
              <a:t>La raíz del árbol siempre es el proyecto en sí</a:t>
            </a:r>
          </a:p>
          <a:p>
            <a:r>
              <a:rPr lang="es-ES" sz="2400" dirty="0"/>
              <a:t>Segundo nivel (opciones):</a:t>
            </a:r>
          </a:p>
          <a:p>
            <a:pPr lvl="1"/>
            <a:r>
              <a:rPr lang="es-ES" sz="2200" dirty="0"/>
              <a:t>Dependiendo de la fase del ciclo de vida del proyecto</a:t>
            </a:r>
          </a:p>
          <a:p>
            <a:pPr lvl="1"/>
            <a:r>
              <a:rPr lang="es-ES" sz="2200" dirty="0"/>
              <a:t>Usando los entregables principales</a:t>
            </a:r>
          </a:p>
          <a:p>
            <a:pPr lvl="1"/>
            <a:r>
              <a:rPr lang="es-ES" sz="2200" dirty="0"/>
              <a:t>Por disciplina</a:t>
            </a:r>
          </a:p>
          <a:p>
            <a:pPr lvl="1"/>
            <a:r>
              <a:rPr lang="es-ES" sz="2200" dirty="0"/>
              <a:t>Por estructura de la organización</a:t>
            </a:r>
          </a:p>
          <a:p>
            <a:r>
              <a:rPr lang="es-ES" sz="2400" dirty="0"/>
              <a:t>Conviene considerar: Trabajo de coordinación y trabajo de soporte</a:t>
            </a:r>
          </a:p>
          <a:p>
            <a:r>
              <a:rPr lang="es-ES" sz="2400" dirty="0"/>
              <a:t>Nivel más bajo (paquetes de trabajo):</a:t>
            </a:r>
          </a:p>
          <a:p>
            <a:pPr lvl="1"/>
            <a:r>
              <a:rPr lang="es-ES" sz="2400" dirty="0"/>
              <a:t>Debe ser programable, </a:t>
            </a:r>
            <a:r>
              <a:rPr lang="es-ES" sz="2400" dirty="0" err="1"/>
              <a:t>monitorizable</a:t>
            </a:r>
            <a:r>
              <a:rPr lang="es-ES" sz="2400" dirty="0"/>
              <a:t>, controlable, y su coste estimado</a:t>
            </a:r>
          </a:p>
          <a:p>
            <a:pPr lvl="1"/>
            <a:r>
              <a:rPr lang="es-ES" sz="2400" dirty="0"/>
              <a:t>Se deben poder asociar a un entregable, área de aplicación, trabajo a subcontratar, o actividades que tienen algo en común</a:t>
            </a:r>
          </a:p>
          <a:p>
            <a:pPr marL="0" indent="0">
              <a:buNone/>
            </a:pPr>
            <a:endParaRPr lang="es-ES" sz="2800" dirty="0"/>
          </a:p>
          <a:p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915926-314F-8442-A901-40A48A0AC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2" y="3862552"/>
            <a:ext cx="2551865" cy="23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92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Proceso: estructurar la EDT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87706F-2A8C-43FB-8247-F15A0183C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854070"/>
              </p:ext>
            </p:extLst>
          </p:nvPr>
        </p:nvGraphicFramePr>
        <p:xfrm>
          <a:off x="431800" y="1511300"/>
          <a:ext cx="9197975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29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8B83-B82B-45DE-A0BD-F4995AF5BD29}"/>
              </a:ext>
            </a:extLst>
          </p:cNvPr>
          <p:cNvSpPr txBox="1"/>
          <p:nvPr/>
        </p:nvSpPr>
        <p:spPr>
          <a:xfrm>
            <a:off x="3705367" y="6538912"/>
            <a:ext cx="5924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Fuente: </a:t>
            </a:r>
            <a:r>
              <a:rPr lang="es-MX" sz="900" dirty="0" err="1"/>
              <a:t>PMIBok</a:t>
            </a:r>
            <a:r>
              <a:rPr lang="es-MX" sz="900" dirty="0"/>
              <a:t> 6ta Edición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113033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E6C120-24C1-42F1-BD8D-47C54E255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Proceso: planificación de la gestión del alcance</a:t>
            </a:r>
            <a:endParaRPr lang="es-E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36D0E7-7E07-47F0-AA4C-141648C31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Definición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0BD9-7996-4479-87AC-79B0881DD7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5569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Salidas: línea de base del alcance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30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Es una versión aprobada del enunciado del alcance, la EDT, y el diccionario de la EDT (descripción de cada uno de los elementos de la EDT)</a:t>
            </a:r>
          </a:p>
          <a:p>
            <a:r>
              <a:rPr lang="es-ES" sz="2400" dirty="0"/>
              <a:t>Únicamente puede modificarse por procedimientos formales de control de cambios</a:t>
            </a:r>
          </a:p>
          <a:p>
            <a:r>
              <a:rPr lang="es-ES" sz="2400" dirty="0"/>
              <a:t>Se usa como base para comparar una vez el proyecto esté en marcha</a:t>
            </a:r>
          </a:p>
          <a:p>
            <a:endParaRPr lang="es-ES" sz="2400" dirty="0"/>
          </a:p>
          <a:p>
            <a:pPr marL="0" indent="0">
              <a:buNone/>
            </a:pPr>
            <a:endParaRPr lang="es-ES" sz="2800" dirty="0"/>
          </a:p>
          <a:p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D3F78C-A03A-6B43-8104-A0D2EEA6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38" y="3851625"/>
            <a:ext cx="3615559" cy="27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5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pregunta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31</a:t>
            </a:fld>
            <a:endParaRPr lang="es-E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>
                <a:solidFill>
                  <a:schemeClr val="tx1"/>
                </a:solidFill>
              </a:rPr>
              <a:t>¿Qué división de tareas puede realizarse en el segundo nivel de una EDT?</a:t>
            </a:r>
          </a:p>
          <a:p>
            <a:pPr lvl="1"/>
            <a:r>
              <a:rPr lang="es-MX" sz="2400" dirty="0">
                <a:solidFill>
                  <a:schemeClr val="tx1"/>
                </a:solidFill>
              </a:rPr>
              <a:t>Por área de trabajo</a:t>
            </a:r>
          </a:p>
          <a:p>
            <a:pPr lvl="1"/>
            <a:r>
              <a:rPr lang="es-MX" sz="2400" dirty="0">
                <a:solidFill>
                  <a:schemeClr val="tx1"/>
                </a:solidFill>
              </a:rPr>
              <a:t>Por entregable</a:t>
            </a:r>
          </a:p>
          <a:p>
            <a:pPr lvl="1"/>
            <a:r>
              <a:rPr lang="es-MX" sz="2400" dirty="0">
                <a:solidFill>
                  <a:schemeClr val="tx1"/>
                </a:solidFill>
              </a:rPr>
              <a:t>Por fase del proyecto</a:t>
            </a:r>
          </a:p>
          <a:p>
            <a:pPr lvl="1"/>
            <a:r>
              <a:rPr lang="es-MX" sz="2400" dirty="0">
                <a:solidFill>
                  <a:schemeClr val="tx1"/>
                </a:solidFill>
              </a:rPr>
              <a:t>Todas las otras opciones</a:t>
            </a:r>
          </a:p>
          <a:p>
            <a:pPr lvl="1"/>
            <a:endParaRPr lang="es-MX" sz="2400" dirty="0">
              <a:solidFill>
                <a:schemeClr val="tx1"/>
              </a:solidFill>
            </a:endParaRP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8336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E6C120-24C1-42F1-BD8D-47C54E255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Proceso: definición de las actividades</a:t>
            </a:r>
            <a:endParaRPr lang="es-E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36D0E7-7E07-47F0-AA4C-141648C31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Definición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0BD9-7996-4479-87AC-79B0881DD7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1269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Definición de las actividades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33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374152" cy="4679250"/>
          </a:xfrm>
        </p:spPr>
        <p:txBody>
          <a:bodyPr/>
          <a:lstStyle/>
          <a:p>
            <a:r>
              <a:rPr lang="es-ES" sz="2400" dirty="0"/>
              <a:t>Se trata de un proceso que en el caso del PMI se encuentra en la planificación temporal o del cronograma, pero que en la Norma ISO se encuentra como parte de la gestión del alcance del proyecto</a:t>
            </a:r>
          </a:p>
          <a:p>
            <a:r>
              <a:rPr lang="es-ES" sz="2400" dirty="0"/>
              <a:t>Consiste en identificar las actividades que se deben llevar a cabo para realizar cada uno de los paquetes de trabajo</a:t>
            </a:r>
          </a:p>
          <a:p>
            <a:pPr lvl="1"/>
            <a:r>
              <a:rPr lang="es-ES" sz="2200" dirty="0"/>
              <a:t>Son los elementos atómicos de trabajo </a:t>
            </a:r>
            <a:r>
              <a:rPr lang="es-ES" sz="2200" dirty="0">
                <a:sym typeface="Wingdings" pitchFamily="2" charset="2"/>
              </a:rPr>
              <a:t> No se descomponen más</a:t>
            </a:r>
          </a:p>
          <a:p>
            <a:pPr lvl="1"/>
            <a:r>
              <a:rPr lang="es-ES" sz="2200" dirty="0">
                <a:sym typeface="Wingdings" pitchFamily="2" charset="2"/>
              </a:rPr>
              <a:t>El tiempo asignado es continuo (principio-fin)</a:t>
            </a:r>
          </a:p>
          <a:p>
            <a:pPr lvl="1"/>
            <a:r>
              <a:rPr lang="es-ES" sz="2200" dirty="0">
                <a:sym typeface="Wingdings" pitchFamily="2" charset="2"/>
              </a:rPr>
              <a:t>Los recursos discretos asignados se consumen una única vez a lo largo de su duración (</a:t>
            </a:r>
            <a:r>
              <a:rPr lang="es-ES" sz="2200" dirty="0" err="1">
                <a:sym typeface="Wingdings" pitchFamily="2" charset="2"/>
              </a:rPr>
              <a:t>e.g</a:t>
            </a:r>
            <a:r>
              <a:rPr lang="es-ES" sz="2200" dirty="0">
                <a:sym typeface="Wingdings" pitchFamily="2" charset="2"/>
              </a:rPr>
              <a:t>., ladrillos, sensores, etc.)</a:t>
            </a:r>
          </a:p>
          <a:p>
            <a:pPr lvl="1"/>
            <a:r>
              <a:rPr lang="es-ES" sz="2200" dirty="0">
                <a:sym typeface="Wingdings" pitchFamily="2" charset="2"/>
              </a:rPr>
              <a:t>La mano de obra y otros recursos continuos se consumen de forma constante durante toda su duración</a:t>
            </a:r>
            <a:endParaRPr lang="es-ES" sz="2000" dirty="0"/>
          </a:p>
          <a:p>
            <a:pPr marL="0" indent="0">
              <a:buNone/>
            </a:pPr>
            <a:endParaRPr lang="es-ES" sz="2800" dirty="0"/>
          </a:p>
          <a:p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915926-314F-8442-A901-40A48A0AC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2" y="3862552"/>
            <a:ext cx="2551865" cy="23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51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Ejemplo definición de actividades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34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374152" cy="4679250"/>
          </a:xfrm>
        </p:spPr>
        <p:txBody>
          <a:bodyPr/>
          <a:lstStyle/>
          <a:p>
            <a:pPr marL="0" indent="0">
              <a:buNone/>
            </a:pPr>
            <a:r>
              <a:rPr lang="es-ES" sz="2400" b="1" dirty="0"/>
              <a:t>Entregable: “Casa pintada”</a:t>
            </a:r>
          </a:p>
          <a:p>
            <a:pPr marL="0" indent="0">
              <a:buNone/>
            </a:pPr>
            <a:r>
              <a:rPr lang="es-ES" sz="2400" b="1" dirty="0"/>
              <a:t>Paquete de trabajo: “Pintar interior casa</a:t>
            </a:r>
            <a:r>
              <a:rPr lang="es-ES" sz="2400" dirty="0"/>
              <a:t>”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800" dirty="0"/>
          </a:p>
          <a:p>
            <a:endParaRPr lang="es-ES" sz="2400" dirty="0"/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93B1ABE-2743-7D48-A289-5224A8663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58520"/>
              </p:ext>
            </p:extLst>
          </p:nvPr>
        </p:nvGraphicFramePr>
        <p:xfrm>
          <a:off x="2144893" y="2811883"/>
          <a:ext cx="5771931" cy="3379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1901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Proceso: definir las actividades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87706F-2A8C-43FB-8247-F15A0183C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792583"/>
              </p:ext>
            </p:extLst>
          </p:nvPr>
        </p:nvGraphicFramePr>
        <p:xfrm>
          <a:off x="431800" y="1511300"/>
          <a:ext cx="9197975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35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8B83-B82B-45DE-A0BD-F4995AF5BD29}"/>
              </a:ext>
            </a:extLst>
          </p:cNvPr>
          <p:cNvSpPr txBox="1"/>
          <p:nvPr/>
        </p:nvSpPr>
        <p:spPr>
          <a:xfrm>
            <a:off x="3705367" y="6538912"/>
            <a:ext cx="5924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Fuente: </a:t>
            </a:r>
            <a:r>
              <a:rPr lang="es-MX" sz="900" dirty="0" err="1"/>
              <a:t>PMIBok</a:t>
            </a:r>
            <a:r>
              <a:rPr lang="es-MX" sz="900" dirty="0"/>
              <a:t> 6ta Edición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4201255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pregunta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36</a:t>
            </a:fld>
            <a:endParaRPr lang="es-E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>
                <a:solidFill>
                  <a:schemeClr val="tx1"/>
                </a:solidFill>
              </a:rPr>
              <a:t>¿Cuál es cierto sobre la definición de actividades?</a:t>
            </a:r>
          </a:p>
          <a:p>
            <a:pPr lvl="1"/>
            <a:r>
              <a:rPr lang="es-MX" sz="2200" dirty="0">
                <a:solidFill>
                  <a:schemeClr val="tx1"/>
                </a:solidFill>
              </a:rPr>
              <a:t>Define por completo el orden de realización de las actividades en el proyecto</a:t>
            </a:r>
          </a:p>
          <a:p>
            <a:pPr lvl="1"/>
            <a:r>
              <a:rPr lang="es-MX" sz="2200" dirty="0">
                <a:solidFill>
                  <a:schemeClr val="tx1"/>
                </a:solidFill>
              </a:rPr>
              <a:t>Son tareas más generales que las planteadas en la EDT</a:t>
            </a:r>
          </a:p>
          <a:p>
            <a:pPr lvl="1"/>
            <a:r>
              <a:rPr lang="es-MX" sz="2200" dirty="0">
                <a:solidFill>
                  <a:schemeClr val="tx1"/>
                </a:solidFill>
              </a:rPr>
              <a:t>Se usa la descomposición como técnica de trabajo</a:t>
            </a:r>
          </a:p>
          <a:p>
            <a:pPr lvl="1"/>
            <a:r>
              <a:rPr lang="es-MX" sz="2200">
                <a:solidFill>
                  <a:schemeClr val="tx1"/>
                </a:solidFill>
              </a:rPr>
              <a:t>Todas son ciertas</a:t>
            </a:r>
            <a:endParaRPr lang="es-MX" sz="2200" dirty="0">
              <a:solidFill>
                <a:schemeClr val="tx1"/>
              </a:solidFill>
            </a:endParaRPr>
          </a:p>
          <a:p>
            <a:pPr lvl="1"/>
            <a:endParaRPr lang="es-MX" sz="2200" dirty="0">
              <a:solidFill>
                <a:schemeClr val="tx1"/>
              </a:solidFill>
            </a:endParaRP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522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¡GRACIAS!</a:t>
            </a:r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ESTADÍSTICA</a:t>
            </a:r>
          </a:p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 dirty="0">
                <a:latin typeface="Corbel" panose="020B0503020204020204" pitchFamily="34" charset="0"/>
              </a:rPr>
              <a:t>UPV</a:t>
            </a:r>
            <a:endParaRPr lang="es-ES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5" name="Picture 2" descr="Resultado de imagen de upv logo">
            <a:extLst>
              <a:ext uri="{FF2B5EF4-FFF2-40B4-BE49-F238E27FC236}">
                <a16:creationId xmlns:a16="http://schemas.microsoft.com/office/drawing/2014/main" id="{E5E5C1AD-5B52-4207-9DB6-FC34C399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381" y="5286880"/>
            <a:ext cx="3670521" cy="12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EEE838-29D3-456B-BA26-A2DE06444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050" y="5361340"/>
            <a:ext cx="2828998" cy="11486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3EE5C-7178-4F30-96DF-A76AB8EFC3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CE6F6-A57D-4871-B248-207AFE1FE3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Gestión del alcance (del proyecto)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662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>
                <a:solidFill>
                  <a:schemeClr val="tx1"/>
                </a:solidFill>
              </a:rPr>
              <a:t>Incluye los procesos que son recomendables para garantizar que en el proyecto se incluya todo el trabajo requerido, y únicamente el trabajo requerido, para completar el proyecto con éxito </a:t>
            </a:r>
            <a:r>
              <a:rPr lang="es-MX" sz="2400" dirty="0">
                <a:solidFill>
                  <a:schemeClr val="tx1"/>
                </a:solidFill>
                <a:sym typeface="Wingdings" panose="05000000000000000000" pitchFamily="2" charset="2"/>
              </a:rPr>
              <a:t> Se gestiona qué se y  incluye qué no se incluye en el proyecto.</a:t>
            </a:r>
            <a:endParaRPr lang="es-MX" dirty="0">
              <a:solidFill>
                <a:schemeClr val="tx1"/>
              </a:solidFill>
            </a:endParaRP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2FED70-3433-4719-9827-90852E6AF1B6}"/>
              </a:ext>
            </a:extLst>
          </p:cNvPr>
          <p:cNvSpPr/>
          <p:nvPr/>
        </p:nvSpPr>
        <p:spPr>
          <a:xfrm>
            <a:off x="647851" y="3710353"/>
            <a:ext cx="1596291" cy="1101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Planificar la gestión del alcance</a:t>
            </a:r>
            <a:endParaRPr lang="es-E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C5BDFD-841C-4D99-AE1F-9AEA728ACC6A}"/>
              </a:ext>
            </a:extLst>
          </p:cNvPr>
          <p:cNvSpPr/>
          <p:nvPr/>
        </p:nvSpPr>
        <p:spPr>
          <a:xfrm>
            <a:off x="2753068" y="3047998"/>
            <a:ext cx="1596291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Recopilar requisitos</a:t>
            </a:r>
            <a:endParaRPr lang="es-E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51DE4B-0DF7-4DE1-A60B-5DB202F7D4AC}"/>
              </a:ext>
            </a:extLst>
          </p:cNvPr>
          <p:cNvSpPr/>
          <p:nvPr/>
        </p:nvSpPr>
        <p:spPr>
          <a:xfrm>
            <a:off x="2753068" y="4379576"/>
            <a:ext cx="1596291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</a:t>
            </a:r>
            <a:endParaRPr lang="es-E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411F97-734B-4F21-893D-5151417BBDBD}"/>
              </a:ext>
            </a:extLst>
          </p:cNvPr>
          <p:cNvSpPr/>
          <p:nvPr/>
        </p:nvSpPr>
        <p:spPr>
          <a:xfrm>
            <a:off x="4858285" y="3710353"/>
            <a:ext cx="2245897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Crear la estructura de descomposición en trabajos (EDT/WBS)</a:t>
            </a:r>
            <a:endParaRPr lang="es-E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77F027-2BA3-4771-ABB3-A0A12BEE8AF7}"/>
              </a:ext>
            </a:extLst>
          </p:cNvPr>
          <p:cNvSpPr/>
          <p:nvPr/>
        </p:nvSpPr>
        <p:spPr>
          <a:xfrm>
            <a:off x="7750710" y="2878608"/>
            <a:ext cx="1596291" cy="110197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Controlar el alcance</a:t>
            </a:r>
            <a:endParaRPr lang="es-E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CE7A76B-2C7D-4CD4-A16C-20B55F5D979A}"/>
              </a:ext>
            </a:extLst>
          </p:cNvPr>
          <p:cNvSpPr/>
          <p:nvPr/>
        </p:nvSpPr>
        <p:spPr>
          <a:xfrm>
            <a:off x="7750709" y="4667248"/>
            <a:ext cx="1596291" cy="110197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Validar el alcance</a:t>
            </a:r>
            <a:endParaRPr lang="es-E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E40AB-1CA5-4682-A4AB-0121A15125D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44142" y="3598983"/>
            <a:ext cx="508926" cy="6623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BDD5BB-8906-4482-9AF7-96957DD53B4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51214" y="4149968"/>
            <a:ext cx="0" cy="2296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2FDD0B-2DA8-474D-9D18-59AE471AD5E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349359" y="4261338"/>
            <a:ext cx="508926" cy="669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6D2CD4-DB79-44A7-80DC-649BEAB9841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104182" y="3429593"/>
            <a:ext cx="646528" cy="83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5CA2B0-DB11-4187-A42C-D2AB5D01DF6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104182" y="4261338"/>
            <a:ext cx="646527" cy="956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C5DC11-316D-4A17-A437-A1BEF196944B}"/>
              </a:ext>
            </a:extLst>
          </p:cNvPr>
          <p:cNvSpPr/>
          <p:nvPr/>
        </p:nvSpPr>
        <p:spPr>
          <a:xfrm rot="5400000">
            <a:off x="3580423" y="2811490"/>
            <a:ext cx="591188" cy="6456333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F11AB3-7253-4262-91F0-1B69D9EC0E23}"/>
              </a:ext>
            </a:extLst>
          </p:cNvPr>
          <p:cNvSpPr txBox="1"/>
          <p:nvPr/>
        </p:nvSpPr>
        <p:spPr>
          <a:xfrm>
            <a:off x="1595878" y="6348321"/>
            <a:ext cx="45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Planificación: Nos centraremos en estos</a:t>
            </a:r>
            <a:endParaRPr lang="es-ES" b="1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5AE8F6A-3348-467B-B330-4E262B560E36}"/>
              </a:ext>
            </a:extLst>
          </p:cNvPr>
          <p:cNvSpPr/>
          <p:nvPr/>
        </p:nvSpPr>
        <p:spPr>
          <a:xfrm rot="5400000">
            <a:off x="8174829" y="4880163"/>
            <a:ext cx="591188" cy="2318987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903372-B3C2-4F62-8009-E893E42FC887}"/>
              </a:ext>
            </a:extLst>
          </p:cNvPr>
          <p:cNvSpPr txBox="1"/>
          <p:nvPr/>
        </p:nvSpPr>
        <p:spPr>
          <a:xfrm>
            <a:off x="6190284" y="6312027"/>
            <a:ext cx="45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Control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368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Proceso: planificación de la gestión del alcance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Como proceso, se encarga de definir el cómo se va a definir, validar, y controlar el alcance del proyecto y del producto durante el desarrollo del proyecto.</a:t>
            </a:r>
          </a:p>
          <a:p>
            <a:r>
              <a:rPr lang="es-ES" sz="2800" dirty="0"/>
              <a:t>Se suele llevar una única vez, en la planificación del proyecto</a:t>
            </a:r>
          </a:p>
          <a:p>
            <a:r>
              <a:rPr lang="es-ES" sz="2800" dirty="0"/>
              <a:t>No existe en la ISO21500, está subsumido en otros procesos</a:t>
            </a:r>
          </a:p>
          <a:p>
            <a:r>
              <a:rPr lang="es-ES" sz="2800" dirty="0"/>
              <a:t>Beneficios:</a:t>
            </a:r>
          </a:p>
          <a:p>
            <a:pPr lvl="1"/>
            <a:r>
              <a:rPr lang="es-ES" sz="2200" dirty="0"/>
              <a:t>Existe una guía documenta de cómo se debería gestionar el alcance</a:t>
            </a:r>
          </a:p>
          <a:p>
            <a:pPr lvl="1"/>
            <a:r>
              <a:rPr lang="es-ES" sz="2200" dirty="0"/>
              <a:t>Establece protocolos y formas de actuar ante posibles cambios en el alcance del proyecto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697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Proceso: planificación de la gestión del alcance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87706F-2A8C-43FB-8247-F15A0183C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130589"/>
              </p:ext>
            </p:extLst>
          </p:nvPr>
        </p:nvGraphicFramePr>
        <p:xfrm>
          <a:off x="431800" y="1511300"/>
          <a:ext cx="9197975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6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8B83-B82B-45DE-A0BD-F4995AF5BD29}"/>
              </a:ext>
            </a:extLst>
          </p:cNvPr>
          <p:cNvSpPr txBox="1"/>
          <p:nvPr/>
        </p:nvSpPr>
        <p:spPr>
          <a:xfrm>
            <a:off x="3705367" y="6538912"/>
            <a:ext cx="5924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Fuente: </a:t>
            </a:r>
            <a:r>
              <a:rPr lang="es-MX" sz="900" dirty="0" err="1"/>
              <a:t>PMIBok</a:t>
            </a:r>
            <a:r>
              <a:rPr lang="es-MX" sz="900" dirty="0"/>
              <a:t> 6ta Edición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292891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Salidas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7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Plan de gestión del alcance del proyecto: Describe cómo será definido, desarrollado, monitoreado, controlado y validado el alcance.</a:t>
            </a:r>
          </a:p>
          <a:p>
            <a:pPr lvl="1"/>
            <a:r>
              <a:rPr lang="es-ES" sz="2600" dirty="0"/>
              <a:t>Descripción del proceso para elaborar el enunciado del alcance del proyecto</a:t>
            </a:r>
          </a:p>
          <a:p>
            <a:pPr lvl="1"/>
            <a:r>
              <a:rPr lang="es-ES" sz="2600" dirty="0"/>
              <a:t>Descripción de cómo crear el EDT/WBS a partir del enunciado</a:t>
            </a:r>
          </a:p>
          <a:p>
            <a:pPr lvl="1"/>
            <a:r>
              <a:rPr lang="es-ES" sz="2600" dirty="0"/>
              <a:t>Descripción de cómo se aprobará y conservará el alcance base</a:t>
            </a:r>
          </a:p>
          <a:p>
            <a:pPr lvl="1"/>
            <a:r>
              <a:rPr lang="es-ES" sz="2600" dirty="0"/>
              <a:t>Descripción de cómo se validará la aceptación formal de los entregables del proyecto</a:t>
            </a:r>
            <a:endParaRPr lang="es-ES" sz="2200" dirty="0"/>
          </a:p>
          <a:p>
            <a:r>
              <a:rPr lang="es-ES" sz="2800" dirty="0"/>
              <a:t>Plan de gestión de los requisitos: Contiene cómo se van a analizar, documentar, y gestionar los requisitos del proyecto y del producto</a:t>
            </a:r>
          </a:p>
        </p:txBody>
      </p:sp>
    </p:spTree>
    <p:extLst>
      <p:ext uri="{BB962C8B-B14F-4D97-AF65-F5344CB8AC3E}">
        <p14:creationId xmlns:p14="http://schemas.microsoft.com/office/powerpoint/2010/main" val="279636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E6C120-24C1-42F1-BD8D-47C54E255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Proceso: recopilar requisitos</a:t>
            </a:r>
            <a:endParaRPr lang="es-E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36D0E7-7E07-47F0-AA4C-141648C31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Definición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0BD9-7996-4479-87AC-79B0881DD7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9910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Gestión del alcance (del proyecto)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9</a:t>
            </a:fld>
            <a:endParaRPr lang="es-ES" noProof="1"/>
          </a:p>
        </p:txBody>
      </p:sp>
      <p:sp>
        <p:nvSpPr>
          <p:cNvPr id="5" name="AutoShape 2" descr="C:\Users\Victor\AppData\Local\Microsoft\Windows\INetCache\Content.MSO\ppt5596.tmp">
            <a:extLst>
              <a:ext uri="{FF2B5EF4-FFF2-40B4-BE49-F238E27FC236}">
                <a16:creationId xmlns:a16="http://schemas.microsoft.com/office/drawing/2014/main" id="{7829B465-90DB-4A91-B5E9-80A26774E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662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CB2FB-B154-4167-A008-A0A27FDB5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>
                <a:solidFill>
                  <a:schemeClr val="tx1"/>
                </a:solidFill>
              </a:rPr>
              <a:t>Incluye los procesos que son recomendables para garantizar que en el proyecto se incluya todo el trabajo requerido, y únicamente el trabajo requerido, para completar el proyecto con éxito </a:t>
            </a:r>
            <a:r>
              <a:rPr lang="es-MX" sz="2400" dirty="0">
                <a:solidFill>
                  <a:schemeClr val="tx1"/>
                </a:solidFill>
                <a:sym typeface="Wingdings" panose="05000000000000000000" pitchFamily="2" charset="2"/>
              </a:rPr>
              <a:t> Se gestiona qué se y  incluye qué no se incluye en el proyecto.</a:t>
            </a:r>
            <a:endParaRPr lang="es-MX" dirty="0">
              <a:solidFill>
                <a:schemeClr val="tx1"/>
              </a:solidFill>
            </a:endParaRP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2FED70-3433-4719-9827-90852E6AF1B6}"/>
              </a:ext>
            </a:extLst>
          </p:cNvPr>
          <p:cNvSpPr/>
          <p:nvPr/>
        </p:nvSpPr>
        <p:spPr>
          <a:xfrm>
            <a:off x="647851" y="3710353"/>
            <a:ext cx="1596291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Planificar la gestión del alcance</a:t>
            </a:r>
            <a:endParaRPr lang="es-E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C5BDFD-841C-4D99-AE1F-9AEA728ACC6A}"/>
              </a:ext>
            </a:extLst>
          </p:cNvPr>
          <p:cNvSpPr/>
          <p:nvPr/>
        </p:nvSpPr>
        <p:spPr>
          <a:xfrm>
            <a:off x="2753068" y="3047998"/>
            <a:ext cx="1596291" cy="11019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Recopilar requisitos</a:t>
            </a:r>
            <a:endParaRPr lang="es-E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51DE4B-0DF7-4DE1-A60B-5DB202F7D4AC}"/>
              </a:ext>
            </a:extLst>
          </p:cNvPr>
          <p:cNvSpPr/>
          <p:nvPr/>
        </p:nvSpPr>
        <p:spPr>
          <a:xfrm>
            <a:off x="2753068" y="4379576"/>
            <a:ext cx="1596291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Definir el alcance</a:t>
            </a:r>
            <a:endParaRPr lang="es-E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411F97-734B-4F21-893D-5151417BBDBD}"/>
              </a:ext>
            </a:extLst>
          </p:cNvPr>
          <p:cNvSpPr/>
          <p:nvPr/>
        </p:nvSpPr>
        <p:spPr>
          <a:xfrm>
            <a:off x="4858285" y="3710353"/>
            <a:ext cx="2245897" cy="110197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Crear la estructura de descomposición en trabajos (EDT/WBS)</a:t>
            </a:r>
            <a:endParaRPr lang="es-E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77F027-2BA3-4771-ABB3-A0A12BEE8AF7}"/>
              </a:ext>
            </a:extLst>
          </p:cNvPr>
          <p:cNvSpPr/>
          <p:nvPr/>
        </p:nvSpPr>
        <p:spPr>
          <a:xfrm>
            <a:off x="7750710" y="2878608"/>
            <a:ext cx="1596291" cy="110197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Controlar el alcance</a:t>
            </a:r>
            <a:endParaRPr lang="es-E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CE7A76B-2C7D-4CD4-A16C-20B55F5D979A}"/>
              </a:ext>
            </a:extLst>
          </p:cNvPr>
          <p:cNvSpPr/>
          <p:nvPr/>
        </p:nvSpPr>
        <p:spPr>
          <a:xfrm>
            <a:off x="7750709" y="4667248"/>
            <a:ext cx="1596291" cy="110197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Validar el alcance</a:t>
            </a:r>
            <a:endParaRPr lang="es-E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E40AB-1CA5-4682-A4AB-0121A15125D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44142" y="3598983"/>
            <a:ext cx="508926" cy="6623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BDD5BB-8906-4482-9AF7-96957DD53B4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51214" y="4149968"/>
            <a:ext cx="0" cy="2296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2FDD0B-2DA8-474D-9D18-59AE471AD5E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349359" y="4261338"/>
            <a:ext cx="508926" cy="669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6D2CD4-DB79-44A7-80DC-649BEAB9841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104182" y="3429593"/>
            <a:ext cx="646528" cy="831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5CA2B0-DB11-4187-A42C-D2AB5D01DF6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104182" y="4261338"/>
            <a:ext cx="646527" cy="956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C5DC11-316D-4A17-A437-A1BEF196944B}"/>
              </a:ext>
            </a:extLst>
          </p:cNvPr>
          <p:cNvSpPr/>
          <p:nvPr/>
        </p:nvSpPr>
        <p:spPr>
          <a:xfrm rot="5400000">
            <a:off x="3580423" y="2811490"/>
            <a:ext cx="591188" cy="6456333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F11AB3-7253-4262-91F0-1B69D9EC0E23}"/>
              </a:ext>
            </a:extLst>
          </p:cNvPr>
          <p:cNvSpPr txBox="1"/>
          <p:nvPr/>
        </p:nvSpPr>
        <p:spPr>
          <a:xfrm>
            <a:off x="1595878" y="6348321"/>
            <a:ext cx="45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Planificación: Nos centraremos en estos</a:t>
            </a:r>
            <a:endParaRPr lang="es-ES" b="1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5AE8F6A-3348-467B-B330-4E262B560E36}"/>
              </a:ext>
            </a:extLst>
          </p:cNvPr>
          <p:cNvSpPr/>
          <p:nvPr/>
        </p:nvSpPr>
        <p:spPr>
          <a:xfrm rot="5400000">
            <a:off x="8174829" y="4880163"/>
            <a:ext cx="591188" cy="2318987"/>
          </a:xfrm>
          <a:prstGeom prst="righ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903372-B3C2-4F62-8009-E893E42FC887}"/>
              </a:ext>
            </a:extLst>
          </p:cNvPr>
          <p:cNvSpPr txBox="1"/>
          <p:nvPr/>
        </p:nvSpPr>
        <p:spPr>
          <a:xfrm>
            <a:off x="6190284" y="6312027"/>
            <a:ext cx="456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Control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85947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14_TF67328976" id="{CFA10EA1-FB96-4DF7-9AEA-652009566947}" vid="{942A39ED-054D-487A-BA3A-AD0BCEB3D6F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tf67328976</Template>
  <TotalTime>0</TotalTime>
  <Words>2271</Words>
  <Application>Microsoft Macintosh PowerPoint</Application>
  <PresentationFormat>Panorámica</PresentationFormat>
  <Paragraphs>382</Paragraphs>
  <Slides>37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3" baseType="lpstr">
      <vt:lpstr>Arial</vt:lpstr>
      <vt:lpstr>Calibri</vt:lpstr>
      <vt:lpstr>Corbel</vt:lpstr>
      <vt:lpstr>Times New Roman</vt:lpstr>
      <vt:lpstr>Wingdings</vt:lpstr>
      <vt:lpstr>Tema de Office</vt:lpstr>
      <vt:lpstr>Tema 3.2: procesos en la planificación del alcance</vt:lpstr>
      <vt:lpstr>Gestión del alcance (del proyecto)</vt:lpstr>
      <vt:lpstr>Proceso: planificación de la gestión del alcance</vt:lpstr>
      <vt:lpstr>Gestión del alcance (del proyecto)</vt:lpstr>
      <vt:lpstr>Proceso: planificación de la gestión del alcance</vt:lpstr>
      <vt:lpstr>Proceso: planificación de la gestión del alcance</vt:lpstr>
      <vt:lpstr>Salidas</vt:lpstr>
      <vt:lpstr>Proceso: recopilar requisitos</vt:lpstr>
      <vt:lpstr>Gestión del alcance (del proyecto)</vt:lpstr>
      <vt:lpstr>Proceso: recopilar de requisitos</vt:lpstr>
      <vt:lpstr>Proceso: recopilar requisitos</vt:lpstr>
      <vt:lpstr>Técnicas para la captura de requisitos</vt:lpstr>
      <vt:lpstr>Técnicas para la captura de requisitos</vt:lpstr>
      <vt:lpstr>Técnicas para la captura de requisitos</vt:lpstr>
      <vt:lpstr>Técnicas para la captura de requisitos</vt:lpstr>
      <vt:lpstr>pregunta</vt:lpstr>
      <vt:lpstr>salidas</vt:lpstr>
      <vt:lpstr>Definición del alcance</vt:lpstr>
      <vt:lpstr>Gestión del alcance (del proyecto)</vt:lpstr>
      <vt:lpstr>Proceso: definir el alcance</vt:lpstr>
      <vt:lpstr>Proceso: definir el alcance</vt:lpstr>
      <vt:lpstr>pregunta</vt:lpstr>
      <vt:lpstr>Crear la estructura de descomposición de trabajos</vt:lpstr>
      <vt:lpstr>Estructura de descomposición de trabajos (EDT/WBS)</vt:lpstr>
      <vt:lpstr>Estructura de descomposición de trabajos (EDT/WBS)</vt:lpstr>
      <vt:lpstr>Estructura de descomposición de trabajos (EDT/WBS)</vt:lpstr>
      <vt:lpstr>Estructura de descomposición de trabajos (EDT/WBS)</vt:lpstr>
      <vt:lpstr>¿Cómo estructurar la edt?</vt:lpstr>
      <vt:lpstr>Proceso: estructurar la EDT</vt:lpstr>
      <vt:lpstr>Salidas: línea de base del alcance</vt:lpstr>
      <vt:lpstr>pregunta</vt:lpstr>
      <vt:lpstr>Proceso: definición de las actividades</vt:lpstr>
      <vt:lpstr>Definición de las actividades</vt:lpstr>
      <vt:lpstr>Ejemplo definición de actividades</vt:lpstr>
      <vt:lpstr>Proceso: definir las actividades</vt:lpstr>
      <vt:lpstr>pregunta</vt:lpstr>
      <vt:lpstr>¡GRACIAS!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2020-01-22T10:22:58Z</dcterms:created>
  <dcterms:modified xsi:type="dcterms:W3CDTF">2020-02-10T12:05:34Z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